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0" r:id="rId1"/>
  </p:sldMasterIdLst>
  <p:notesMasterIdLst>
    <p:notesMasterId r:id="rId12"/>
  </p:notesMasterIdLst>
  <p:sldIdLst>
    <p:sldId id="258" r:id="rId2"/>
    <p:sldId id="259" r:id="rId3"/>
    <p:sldId id="261" r:id="rId4"/>
    <p:sldId id="262" r:id="rId5"/>
    <p:sldId id="264" r:id="rId6"/>
    <p:sldId id="263" r:id="rId7"/>
    <p:sldId id="260" r:id="rId8"/>
    <p:sldId id="267" r:id="rId9"/>
    <p:sldId id="266" r:id="rId10"/>
    <p:sldId id="268" r:id="rId1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E19"/>
    <a:srgbClr val="3F3F3F"/>
    <a:srgbClr val="000000"/>
    <a:srgbClr val="0038A8"/>
    <a:srgbClr val="D81E05"/>
    <a:srgbClr val="5F5F5F"/>
    <a:srgbClr val="5F6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84" autoAdjust="0"/>
    <p:restoredTop sz="94660"/>
  </p:normalViewPr>
  <p:slideViewPr>
    <p:cSldViewPr snapToGrid="0">
      <p:cViewPr>
        <p:scale>
          <a:sx n="66" d="100"/>
          <a:sy n="66" d="100"/>
        </p:scale>
        <p:origin x="-1584" y="-78"/>
      </p:cViewPr>
      <p:guideLst>
        <p:guide orient="horz" pos="3998"/>
        <p:guide orient="horz" pos="467"/>
        <p:guide pos="2790"/>
        <p:guide pos="192"/>
        <p:guide pos="5569"/>
        <p:guide pos="29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637A1-94CF-4CF6-AA37-B1D1BB7D569E}" type="datetimeFigureOut">
              <a:rPr lang="en-GB" smtClean="0"/>
              <a:pPr/>
              <a:t>04/05/2015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6C88C2-27BB-4F6B-91FB-AEF4D5FA7E3F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89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2400" y="1267200"/>
            <a:ext cx="2952000" cy="10152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2400" y="2365200"/>
            <a:ext cx="2952000" cy="10728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17F964A-8313-4345-A48D-DF0AF4B31B53}" type="datetime1">
              <a:rPr lang="it-IT" smtClean="0"/>
              <a:t>04/05/2015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König Presentation - Bus segment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Slide </a:t>
            </a:r>
            <a:fld id="{361EA58B-6180-4315-B48C-C0E386D93325}" type="slidenum">
              <a:rPr lang="en-GB" smtClean="0"/>
              <a:pPr/>
              <a:t>‹N›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0400" y="1267200"/>
            <a:ext cx="2952000" cy="101520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400" y="2365200"/>
            <a:ext cx="2952000" cy="10728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645AC3-D725-4D88-94EC-B75883798603}" type="datetime1">
              <a:rPr lang="it-IT" smtClean="0"/>
              <a:t>04/05/2015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König Presentation - Bus segment</a:t>
            </a:r>
            <a:endParaRPr lang="en-GB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Slide </a:t>
            </a:r>
            <a:fld id="{361EA58B-6180-4315-B48C-C0E386D93325}" type="slidenum">
              <a:rPr lang="en-GB" smtClean="0"/>
              <a:pPr/>
              <a:t>‹N›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00" y="741600"/>
            <a:ext cx="8532000" cy="5601600"/>
          </a:xfrm>
        </p:spPr>
        <p:txBody>
          <a:bodyPr/>
          <a:lstStyle>
            <a:lvl2pPr>
              <a:buClr>
                <a:srgbClr val="3F3F3F"/>
              </a:buClr>
              <a:defRPr>
                <a:solidFill>
                  <a:srgbClr val="3F3F3F"/>
                </a:solidFill>
              </a:defRPr>
            </a:lvl2pPr>
            <a:lvl3pPr>
              <a:buClr>
                <a:srgbClr val="5F5F5F"/>
              </a:buClr>
              <a:defRPr>
                <a:solidFill>
                  <a:srgbClr val="5F5F5F"/>
                </a:solidFill>
              </a:defRPr>
            </a:lvl3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AF2F-4625-42A5-9C38-FF2A6328B35C}" type="datetime1">
              <a:rPr lang="it-IT" smtClean="0"/>
              <a:t>04/05/2015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1772" y="57600"/>
            <a:ext cx="8821738" cy="147600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5F605F"/>
                </a:solidFill>
              </a:defRPr>
            </a:lvl1pPr>
          </a:lstStyle>
          <a:p>
            <a:pPr lvl="0"/>
            <a:r>
              <a:rPr lang="en-US" dirty="0" smtClean="0"/>
              <a:t>Click to edit Agenda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B802-3AC8-458C-A8EC-258BE0D61F1E}" type="datetime1">
              <a:rPr lang="it-IT" smtClean="0"/>
              <a:t>04/05/2015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6000" y="741600"/>
            <a:ext cx="4122000" cy="5601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1772" y="57600"/>
            <a:ext cx="8821738" cy="147600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5F605F"/>
                </a:solidFill>
              </a:defRPr>
            </a:lvl1pPr>
          </a:lstStyle>
          <a:p>
            <a:pPr lvl="0"/>
            <a:r>
              <a:rPr lang="en-US" dirty="0" smtClean="0"/>
              <a:t>Click to edit Agenda title</a:t>
            </a:r>
            <a:endParaRPr lang="en-GB" dirty="0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6"/>
          </p:nvPr>
        </p:nvSpPr>
        <p:spPr>
          <a:xfrm>
            <a:off x="4716000" y="741600"/>
            <a:ext cx="4122000" cy="5601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3C49-0139-467A-8539-95CD1A43518C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62000" y="6610672"/>
            <a:ext cx="3960000" cy="140400"/>
          </a:xfrm>
        </p:spPr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06000" y="741600"/>
            <a:ext cx="1368000" cy="5601600"/>
          </a:xfrm>
        </p:spPr>
        <p:txBody>
          <a:bodyPr>
            <a:noAutofit/>
          </a:bodyPr>
          <a:lstStyle>
            <a:lvl1pPr marL="0" indent="0">
              <a:spcBef>
                <a:spcPts val="500"/>
              </a:spcBef>
              <a:buNone/>
              <a:defRPr sz="1000"/>
            </a:lvl1pPr>
          </a:lstStyle>
          <a:p>
            <a:pPr lvl="0"/>
            <a:r>
              <a:rPr lang="en-US" noProof="0" smtClean="0"/>
              <a:t>Content</a:t>
            </a:r>
            <a:endParaRPr lang="en-US" noProof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1962000" y="741600"/>
            <a:ext cx="6876000" cy="56016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1772" y="57600"/>
            <a:ext cx="8821738" cy="147600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5F605F"/>
                </a:solidFill>
              </a:defRPr>
            </a:lvl1pPr>
          </a:lstStyle>
          <a:p>
            <a:pPr lvl="0"/>
            <a:r>
              <a:rPr lang="en-US" dirty="0" smtClean="0"/>
              <a:t>Click to edit Agenda title</a:t>
            </a:r>
            <a:endParaRPr lang="en-GB" dirty="0"/>
          </a:p>
        </p:txBody>
      </p:sp>
      <p:cxnSp>
        <p:nvCxnSpPr>
          <p:cNvPr id="14" name="Rak 13"/>
          <p:cNvCxnSpPr/>
          <p:nvPr userDrawn="1"/>
        </p:nvCxnSpPr>
        <p:spPr>
          <a:xfrm rot="5400000">
            <a:off x="-971388" y="3522976"/>
            <a:ext cx="5580000" cy="50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/Graph Area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00" y="741600"/>
            <a:ext cx="8532000" cy="387643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72DC2-9C52-4EF1-ABB5-746DF45F8266}" type="datetime1">
              <a:rPr lang="it-IT" smtClean="0"/>
              <a:t>04/05/2015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1772" y="57600"/>
            <a:ext cx="8821738" cy="147600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5F605F"/>
                </a:solidFill>
              </a:defRPr>
            </a:lvl1pPr>
          </a:lstStyle>
          <a:p>
            <a:pPr lvl="0"/>
            <a:r>
              <a:rPr lang="en-US" dirty="0" smtClean="0"/>
              <a:t>Click to edit Agenda title</a:t>
            </a:r>
            <a:endParaRPr lang="en-GB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304800" y="4762499"/>
            <a:ext cx="8532000" cy="160178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FFAD0-4E51-4290-9124-CED0999F7BB4}" type="datetime1">
              <a:rPr lang="it-IT" smtClean="0"/>
              <a:t>04/05/2015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sp>
        <p:nvSpPr>
          <p:cNvPr id="6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61772" y="57600"/>
            <a:ext cx="8821738" cy="147600"/>
          </a:xfr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5F605F"/>
                </a:solidFill>
              </a:defRPr>
            </a:lvl1pPr>
          </a:lstStyle>
          <a:p>
            <a:pPr lvl="0"/>
            <a:r>
              <a:rPr lang="en-US" dirty="0" smtClean="0"/>
              <a:t>Click to edit Agenda title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65098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160525" y="596900"/>
            <a:ext cx="8983476" cy="6261101"/>
          </a:xfrm>
          <a:custGeom>
            <a:avLst/>
            <a:gdLst>
              <a:gd name="connsiteX0" fmla="*/ 0 w 8839200"/>
              <a:gd name="connsiteY0" fmla="*/ 0 h 6131859"/>
              <a:gd name="connsiteX1" fmla="*/ 8525435 w 8839200"/>
              <a:gd name="connsiteY1" fmla="*/ 0 h 6131859"/>
              <a:gd name="connsiteX2" fmla="*/ 8525435 w 8839200"/>
              <a:gd name="connsiteY2" fmla="*/ 5325035 h 6131859"/>
              <a:gd name="connsiteX3" fmla="*/ 8830235 w 8839200"/>
              <a:gd name="connsiteY3" fmla="*/ 5567083 h 6131859"/>
              <a:gd name="connsiteX4" fmla="*/ 8839200 w 8839200"/>
              <a:gd name="connsiteY4" fmla="*/ 6122894 h 6131859"/>
              <a:gd name="connsiteX5" fmla="*/ 7521388 w 8839200"/>
              <a:gd name="connsiteY5" fmla="*/ 6131859 h 6131859"/>
              <a:gd name="connsiteX6" fmla="*/ 6589059 w 8839200"/>
              <a:gd name="connsiteY6" fmla="*/ 5459506 h 6131859"/>
              <a:gd name="connsiteX7" fmla="*/ 8965 w 8839200"/>
              <a:gd name="connsiteY7" fmla="*/ 5459506 h 6131859"/>
              <a:gd name="connsiteX8" fmla="*/ 0 w 8839200"/>
              <a:gd name="connsiteY8" fmla="*/ 0 h 6131859"/>
              <a:gd name="connsiteX0" fmla="*/ 0 w 8839200"/>
              <a:gd name="connsiteY0" fmla="*/ 0 h 6131859"/>
              <a:gd name="connsiteX1" fmla="*/ 8675613 w 8839200"/>
              <a:gd name="connsiteY1" fmla="*/ 0 h 6131859"/>
              <a:gd name="connsiteX2" fmla="*/ 8525435 w 8839200"/>
              <a:gd name="connsiteY2" fmla="*/ 5325035 h 6131859"/>
              <a:gd name="connsiteX3" fmla="*/ 8830235 w 8839200"/>
              <a:gd name="connsiteY3" fmla="*/ 5567083 h 6131859"/>
              <a:gd name="connsiteX4" fmla="*/ 8839200 w 8839200"/>
              <a:gd name="connsiteY4" fmla="*/ 6122894 h 6131859"/>
              <a:gd name="connsiteX5" fmla="*/ 7521388 w 8839200"/>
              <a:gd name="connsiteY5" fmla="*/ 6131859 h 6131859"/>
              <a:gd name="connsiteX6" fmla="*/ 6589059 w 8839200"/>
              <a:gd name="connsiteY6" fmla="*/ 5459506 h 6131859"/>
              <a:gd name="connsiteX7" fmla="*/ 8965 w 8839200"/>
              <a:gd name="connsiteY7" fmla="*/ 5459506 h 6131859"/>
              <a:gd name="connsiteX8" fmla="*/ 0 w 8839200"/>
              <a:gd name="connsiteY8" fmla="*/ 0 h 6131859"/>
              <a:gd name="connsiteX0" fmla="*/ 0 w 8839200"/>
              <a:gd name="connsiteY0" fmla="*/ 0 h 6131859"/>
              <a:gd name="connsiteX1" fmla="*/ 8675613 w 8839200"/>
              <a:gd name="connsiteY1" fmla="*/ 0 h 6131859"/>
              <a:gd name="connsiteX2" fmla="*/ 8675613 w 8839200"/>
              <a:gd name="connsiteY2" fmla="*/ 5336941 h 6131859"/>
              <a:gd name="connsiteX3" fmla="*/ 8830235 w 8839200"/>
              <a:gd name="connsiteY3" fmla="*/ 5567083 h 6131859"/>
              <a:gd name="connsiteX4" fmla="*/ 8839200 w 8839200"/>
              <a:gd name="connsiteY4" fmla="*/ 6122894 h 6131859"/>
              <a:gd name="connsiteX5" fmla="*/ 7521388 w 8839200"/>
              <a:gd name="connsiteY5" fmla="*/ 6131859 h 6131859"/>
              <a:gd name="connsiteX6" fmla="*/ 6589059 w 8839200"/>
              <a:gd name="connsiteY6" fmla="*/ 5459506 h 6131859"/>
              <a:gd name="connsiteX7" fmla="*/ 8965 w 8839200"/>
              <a:gd name="connsiteY7" fmla="*/ 5459506 h 6131859"/>
              <a:gd name="connsiteX8" fmla="*/ 0 w 8839200"/>
              <a:gd name="connsiteY8" fmla="*/ 0 h 6131859"/>
              <a:gd name="connsiteX0" fmla="*/ 0 w 8982000"/>
              <a:gd name="connsiteY0" fmla="*/ 0 h 6131859"/>
              <a:gd name="connsiteX1" fmla="*/ 8675613 w 8982000"/>
              <a:gd name="connsiteY1" fmla="*/ 0 h 6131859"/>
              <a:gd name="connsiteX2" fmla="*/ 8675613 w 8982000"/>
              <a:gd name="connsiteY2" fmla="*/ 5336941 h 6131859"/>
              <a:gd name="connsiteX3" fmla="*/ 8982000 w 8982000"/>
              <a:gd name="connsiteY3" fmla="*/ 5624233 h 6131859"/>
              <a:gd name="connsiteX4" fmla="*/ 8839200 w 8982000"/>
              <a:gd name="connsiteY4" fmla="*/ 6122894 h 6131859"/>
              <a:gd name="connsiteX5" fmla="*/ 7521388 w 8982000"/>
              <a:gd name="connsiteY5" fmla="*/ 6131859 h 6131859"/>
              <a:gd name="connsiteX6" fmla="*/ 6589059 w 8982000"/>
              <a:gd name="connsiteY6" fmla="*/ 5459506 h 6131859"/>
              <a:gd name="connsiteX7" fmla="*/ 8965 w 8982000"/>
              <a:gd name="connsiteY7" fmla="*/ 5459506 h 6131859"/>
              <a:gd name="connsiteX8" fmla="*/ 0 w 8982000"/>
              <a:gd name="connsiteY8" fmla="*/ 0 h 6131859"/>
              <a:gd name="connsiteX0" fmla="*/ 0 w 8982000"/>
              <a:gd name="connsiteY0" fmla="*/ 0 h 6260400"/>
              <a:gd name="connsiteX1" fmla="*/ 8675613 w 8982000"/>
              <a:gd name="connsiteY1" fmla="*/ 0 h 6260400"/>
              <a:gd name="connsiteX2" fmla="*/ 8675613 w 8982000"/>
              <a:gd name="connsiteY2" fmla="*/ 5336941 h 6260400"/>
              <a:gd name="connsiteX3" fmla="*/ 8982000 w 8982000"/>
              <a:gd name="connsiteY3" fmla="*/ 5624233 h 6260400"/>
              <a:gd name="connsiteX4" fmla="*/ 8982000 w 8982000"/>
              <a:gd name="connsiteY4" fmla="*/ 6260400 h 6260400"/>
              <a:gd name="connsiteX5" fmla="*/ 7521388 w 8982000"/>
              <a:gd name="connsiteY5" fmla="*/ 6131859 h 6260400"/>
              <a:gd name="connsiteX6" fmla="*/ 6589059 w 8982000"/>
              <a:gd name="connsiteY6" fmla="*/ 5459506 h 6260400"/>
              <a:gd name="connsiteX7" fmla="*/ 8965 w 8982000"/>
              <a:gd name="connsiteY7" fmla="*/ 5459506 h 6260400"/>
              <a:gd name="connsiteX8" fmla="*/ 0 w 8982000"/>
              <a:gd name="connsiteY8" fmla="*/ 0 h 6260400"/>
              <a:gd name="connsiteX0" fmla="*/ 0 w 8982000"/>
              <a:gd name="connsiteY0" fmla="*/ 0 h 6260400"/>
              <a:gd name="connsiteX1" fmla="*/ 8675613 w 8982000"/>
              <a:gd name="connsiteY1" fmla="*/ 0 h 6260400"/>
              <a:gd name="connsiteX2" fmla="*/ 8675613 w 8982000"/>
              <a:gd name="connsiteY2" fmla="*/ 5336941 h 6260400"/>
              <a:gd name="connsiteX3" fmla="*/ 8982000 w 8982000"/>
              <a:gd name="connsiteY3" fmla="*/ 5624233 h 6260400"/>
              <a:gd name="connsiteX4" fmla="*/ 8982000 w 8982000"/>
              <a:gd name="connsiteY4" fmla="*/ 6260400 h 6260400"/>
              <a:gd name="connsiteX5" fmla="*/ 7530913 w 8982000"/>
              <a:gd name="connsiteY5" fmla="*/ 6260399 h 6260400"/>
              <a:gd name="connsiteX6" fmla="*/ 6589059 w 8982000"/>
              <a:gd name="connsiteY6" fmla="*/ 5459506 h 6260400"/>
              <a:gd name="connsiteX7" fmla="*/ 8965 w 8982000"/>
              <a:gd name="connsiteY7" fmla="*/ 5459506 h 6260400"/>
              <a:gd name="connsiteX8" fmla="*/ 0 w 8982000"/>
              <a:gd name="connsiteY8" fmla="*/ 0 h 6260400"/>
              <a:gd name="connsiteX0" fmla="*/ 0 w 8982000"/>
              <a:gd name="connsiteY0" fmla="*/ 0 h 6260400"/>
              <a:gd name="connsiteX1" fmla="*/ 8675613 w 8982000"/>
              <a:gd name="connsiteY1" fmla="*/ 0 h 6260400"/>
              <a:gd name="connsiteX2" fmla="*/ 8675613 w 8982000"/>
              <a:gd name="connsiteY2" fmla="*/ 5465528 h 6260400"/>
              <a:gd name="connsiteX3" fmla="*/ 8982000 w 8982000"/>
              <a:gd name="connsiteY3" fmla="*/ 5624233 h 6260400"/>
              <a:gd name="connsiteX4" fmla="*/ 8982000 w 8982000"/>
              <a:gd name="connsiteY4" fmla="*/ 6260400 h 6260400"/>
              <a:gd name="connsiteX5" fmla="*/ 7530913 w 8982000"/>
              <a:gd name="connsiteY5" fmla="*/ 6260399 h 6260400"/>
              <a:gd name="connsiteX6" fmla="*/ 6589059 w 8982000"/>
              <a:gd name="connsiteY6" fmla="*/ 5459506 h 6260400"/>
              <a:gd name="connsiteX7" fmla="*/ 8965 w 8982000"/>
              <a:gd name="connsiteY7" fmla="*/ 5459506 h 6260400"/>
              <a:gd name="connsiteX8" fmla="*/ 0 w 8982000"/>
              <a:gd name="connsiteY8" fmla="*/ 0 h 6260400"/>
              <a:gd name="connsiteX0" fmla="*/ 0 w 8982000"/>
              <a:gd name="connsiteY0" fmla="*/ 0 h 6260400"/>
              <a:gd name="connsiteX1" fmla="*/ 8675613 w 8982000"/>
              <a:gd name="connsiteY1" fmla="*/ 0 h 6260400"/>
              <a:gd name="connsiteX2" fmla="*/ 8675613 w 8982000"/>
              <a:gd name="connsiteY2" fmla="*/ 5465528 h 6260400"/>
              <a:gd name="connsiteX3" fmla="*/ 8982000 w 8982000"/>
              <a:gd name="connsiteY3" fmla="*/ 5803199 h 6260400"/>
              <a:gd name="connsiteX4" fmla="*/ 8982000 w 8982000"/>
              <a:gd name="connsiteY4" fmla="*/ 6260400 h 6260400"/>
              <a:gd name="connsiteX5" fmla="*/ 7530913 w 8982000"/>
              <a:gd name="connsiteY5" fmla="*/ 6260399 h 6260400"/>
              <a:gd name="connsiteX6" fmla="*/ 6589059 w 8982000"/>
              <a:gd name="connsiteY6" fmla="*/ 5459506 h 6260400"/>
              <a:gd name="connsiteX7" fmla="*/ 8965 w 8982000"/>
              <a:gd name="connsiteY7" fmla="*/ 5459506 h 6260400"/>
              <a:gd name="connsiteX8" fmla="*/ 0 w 8982000"/>
              <a:gd name="connsiteY8" fmla="*/ 0 h 6260400"/>
              <a:gd name="connsiteX0" fmla="*/ 0 w 8982000"/>
              <a:gd name="connsiteY0" fmla="*/ 0 h 6260400"/>
              <a:gd name="connsiteX1" fmla="*/ 8675613 w 8982000"/>
              <a:gd name="connsiteY1" fmla="*/ 0 h 6260400"/>
              <a:gd name="connsiteX2" fmla="*/ 8675613 w 8982000"/>
              <a:gd name="connsiteY2" fmla="*/ 5465528 h 6260400"/>
              <a:gd name="connsiteX3" fmla="*/ 8982000 w 8982000"/>
              <a:gd name="connsiteY3" fmla="*/ 5803199 h 6260400"/>
              <a:gd name="connsiteX4" fmla="*/ 8982000 w 8982000"/>
              <a:gd name="connsiteY4" fmla="*/ 6260400 h 6260400"/>
              <a:gd name="connsiteX5" fmla="*/ 7530913 w 8982000"/>
              <a:gd name="connsiteY5" fmla="*/ 6260399 h 6260400"/>
              <a:gd name="connsiteX6" fmla="*/ 6686690 w 8982000"/>
              <a:gd name="connsiteY6" fmla="*/ 5542850 h 6260400"/>
              <a:gd name="connsiteX7" fmla="*/ 8965 w 8982000"/>
              <a:gd name="connsiteY7" fmla="*/ 5459506 h 6260400"/>
              <a:gd name="connsiteX8" fmla="*/ 0 w 8982000"/>
              <a:gd name="connsiteY8" fmla="*/ 0 h 6260400"/>
              <a:gd name="connsiteX0" fmla="*/ 3063 w 8985063"/>
              <a:gd name="connsiteY0" fmla="*/ 0 h 6260400"/>
              <a:gd name="connsiteX1" fmla="*/ 8678676 w 8985063"/>
              <a:gd name="connsiteY1" fmla="*/ 0 h 6260400"/>
              <a:gd name="connsiteX2" fmla="*/ 8678676 w 8985063"/>
              <a:gd name="connsiteY2" fmla="*/ 5465528 h 6260400"/>
              <a:gd name="connsiteX3" fmla="*/ 8985063 w 8985063"/>
              <a:gd name="connsiteY3" fmla="*/ 5803199 h 6260400"/>
              <a:gd name="connsiteX4" fmla="*/ 8985063 w 8985063"/>
              <a:gd name="connsiteY4" fmla="*/ 6260400 h 6260400"/>
              <a:gd name="connsiteX5" fmla="*/ 7533976 w 8985063"/>
              <a:gd name="connsiteY5" fmla="*/ 6260399 h 6260400"/>
              <a:gd name="connsiteX6" fmla="*/ 6689753 w 8985063"/>
              <a:gd name="connsiteY6" fmla="*/ 5542850 h 6260400"/>
              <a:gd name="connsiteX7" fmla="*/ 2988 w 8985063"/>
              <a:gd name="connsiteY7" fmla="*/ 5539674 h 6260400"/>
              <a:gd name="connsiteX8" fmla="*/ 3063 w 8985063"/>
              <a:gd name="connsiteY8" fmla="*/ 0 h 6260400"/>
              <a:gd name="connsiteX0" fmla="*/ 3063 w 8985063"/>
              <a:gd name="connsiteY0" fmla="*/ 0 h 6260400"/>
              <a:gd name="connsiteX1" fmla="*/ 8826314 w 8985063"/>
              <a:gd name="connsiteY1" fmla="*/ 4762 h 6260400"/>
              <a:gd name="connsiteX2" fmla="*/ 8678676 w 8985063"/>
              <a:gd name="connsiteY2" fmla="*/ 5465528 h 6260400"/>
              <a:gd name="connsiteX3" fmla="*/ 8985063 w 8985063"/>
              <a:gd name="connsiteY3" fmla="*/ 5803199 h 6260400"/>
              <a:gd name="connsiteX4" fmla="*/ 8985063 w 8985063"/>
              <a:gd name="connsiteY4" fmla="*/ 6260400 h 6260400"/>
              <a:gd name="connsiteX5" fmla="*/ 7533976 w 8985063"/>
              <a:gd name="connsiteY5" fmla="*/ 6260399 h 6260400"/>
              <a:gd name="connsiteX6" fmla="*/ 6689753 w 8985063"/>
              <a:gd name="connsiteY6" fmla="*/ 5542850 h 6260400"/>
              <a:gd name="connsiteX7" fmla="*/ 2988 w 8985063"/>
              <a:gd name="connsiteY7" fmla="*/ 5539674 h 6260400"/>
              <a:gd name="connsiteX8" fmla="*/ 3063 w 8985063"/>
              <a:gd name="connsiteY8" fmla="*/ 0 h 6260400"/>
              <a:gd name="connsiteX0" fmla="*/ 3063 w 8985063"/>
              <a:gd name="connsiteY0" fmla="*/ 701 h 6261101"/>
              <a:gd name="connsiteX1" fmla="*/ 8826314 w 8985063"/>
              <a:gd name="connsiteY1" fmla="*/ 0 h 6261101"/>
              <a:gd name="connsiteX2" fmla="*/ 8678676 w 8985063"/>
              <a:gd name="connsiteY2" fmla="*/ 5466229 h 6261101"/>
              <a:gd name="connsiteX3" fmla="*/ 8985063 w 8985063"/>
              <a:gd name="connsiteY3" fmla="*/ 5803900 h 6261101"/>
              <a:gd name="connsiteX4" fmla="*/ 8985063 w 8985063"/>
              <a:gd name="connsiteY4" fmla="*/ 6261101 h 6261101"/>
              <a:gd name="connsiteX5" fmla="*/ 7533976 w 8985063"/>
              <a:gd name="connsiteY5" fmla="*/ 6261100 h 6261101"/>
              <a:gd name="connsiteX6" fmla="*/ 6689753 w 8985063"/>
              <a:gd name="connsiteY6" fmla="*/ 5543551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6314 w 8985063"/>
              <a:gd name="connsiteY1" fmla="*/ 0 h 6261101"/>
              <a:gd name="connsiteX2" fmla="*/ 8826314 w 8985063"/>
              <a:gd name="connsiteY2" fmla="*/ 5540376 h 6261101"/>
              <a:gd name="connsiteX3" fmla="*/ 8985063 w 8985063"/>
              <a:gd name="connsiteY3" fmla="*/ 5803900 h 6261101"/>
              <a:gd name="connsiteX4" fmla="*/ 8985063 w 8985063"/>
              <a:gd name="connsiteY4" fmla="*/ 6261101 h 6261101"/>
              <a:gd name="connsiteX5" fmla="*/ 7533976 w 8985063"/>
              <a:gd name="connsiteY5" fmla="*/ 6261100 h 6261101"/>
              <a:gd name="connsiteX6" fmla="*/ 6689753 w 8985063"/>
              <a:gd name="connsiteY6" fmla="*/ 5543551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6314 w 8985063"/>
              <a:gd name="connsiteY1" fmla="*/ 0 h 6261101"/>
              <a:gd name="connsiteX2" fmla="*/ 8826314 w 8985063"/>
              <a:gd name="connsiteY2" fmla="*/ 5540376 h 6261101"/>
              <a:gd name="connsiteX3" fmla="*/ 8985063 w 8985063"/>
              <a:gd name="connsiteY3" fmla="*/ 5803900 h 6261101"/>
              <a:gd name="connsiteX4" fmla="*/ 8985063 w 8985063"/>
              <a:gd name="connsiteY4" fmla="*/ 6261101 h 6261101"/>
              <a:gd name="connsiteX5" fmla="*/ 7533976 w 8985063"/>
              <a:gd name="connsiteY5" fmla="*/ 6261100 h 6261101"/>
              <a:gd name="connsiteX6" fmla="*/ 6975503 w 8985063"/>
              <a:gd name="connsiteY6" fmla="*/ 5540376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6314 w 8985063"/>
              <a:gd name="connsiteY1" fmla="*/ 0 h 6261101"/>
              <a:gd name="connsiteX2" fmla="*/ 8826314 w 8985063"/>
              <a:gd name="connsiteY2" fmla="*/ 5540376 h 6261101"/>
              <a:gd name="connsiteX3" fmla="*/ 8985063 w 8985063"/>
              <a:gd name="connsiteY3" fmla="*/ 5803900 h 6261101"/>
              <a:gd name="connsiteX4" fmla="*/ 8985063 w 8985063"/>
              <a:gd name="connsiteY4" fmla="*/ 6261101 h 6261101"/>
              <a:gd name="connsiteX5" fmla="*/ 7533976 w 8985063"/>
              <a:gd name="connsiteY5" fmla="*/ 6261100 h 6261101"/>
              <a:gd name="connsiteX6" fmla="*/ 6975503 w 8985063"/>
              <a:gd name="connsiteY6" fmla="*/ 5540376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4 w 8985064"/>
              <a:gd name="connsiteY2" fmla="*/ 5540376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533976 w 8985064"/>
              <a:gd name="connsiteY5" fmla="*/ 6261100 h 6261101"/>
              <a:gd name="connsiteX6" fmla="*/ 6975503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4 w 8985064"/>
              <a:gd name="connsiteY2" fmla="*/ 5540376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533976 w 8985064"/>
              <a:gd name="connsiteY5" fmla="*/ 6261100 h 6261101"/>
              <a:gd name="connsiteX6" fmla="*/ 7104091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4 w 8985064"/>
              <a:gd name="connsiteY2" fmla="*/ 5540376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948313 w 8985064"/>
              <a:gd name="connsiteY5" fmla="*/ 6261101 h 6261101"/>
              <a:gd name="connsiteX6" fmla="*/ 7104091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4 w 8985064"/>
              <a:gd name="connsiteY2" fmla="*/ 5540376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948313 w 8985064"/>
              <a:gd name="connsiteY5" fmla="*/ 6261101 h 6261101"/>
              <a:gd name="connsiteX6" fmla="*/ 7561291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3 w 8985064"/>
              <a:gd name="connsiteY2" fmla="*/ 5439570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948313 w 8985064"/>
              <a:gd name="connsiteY5" fmla="*/ 6261101 h 6261101"/>
              <a:gd name="connsiteX6" fmla="*/ 7561291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6314 w 8985064"/>
              <a:gd name="connsiteY1" fmla="*/ 0 h 6261101"/>
              <a:gd name="connsiteX2" fmla="*/ 8826313 w 8985064"/>
              <a:gd name="connsiteY2" fmla="*/ 5540376 h 6261101"/>
              <a:gd name="connsiteX3" fmla="*/ 8985064 w 8985064"/>
              <a:gd name="connsiteY3" fmla="*/ 5801519 h 6261101"/>
              <a:gd name="connsiteX4" fmla="*/ 8985063 w 8985064"/>
              <a:gd name="connsiteY4" fmla="*/ 6261101 h 6261101"/>
              <a:gd name="connsiteX5" fmla="*/ 7948313 w 8985064"/>
              <a:gd name="connsiteY5" fmla="*/ 6261101 h 6261101"/>
              <a:gd name="connsiteX6" fmla="*/ 7561291 w 8985064"/>
              <a:gd name="connsiteY6" fmla="*/ 5540376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3"/>
              <a:gd name="connsiteY0" fmla="*/ 701 h 6261101"/>
              <a:gd name="connsiteX1" fmla="*/ 8826314 w 8985063"/>
              <a:gd name="connsiteY1" fmla="*/ 0 h 6261101"/>
              <a:gd name="connsiteX2" fmla="*/ 8826313 w 8985063"/>
              <a:gd name="connsiteY2" fmla="*/ 5540376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948313 w 8985063"/>
              <a:gd name="connsiteY5" fmla="*/ 6261101 h 6261101"/>
              <a:gd name="connsiteX6" fmla="*/ 7561291 w 8985063"/>
              <a:gd name="connsiteY6" fmla="*/ 5540376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0 h 6261100"/>
              <a:gd name="connsiteX1" fmla="*/ 8818377 w 8985063"/>
              <a:gd name="connsiteY1" fmla="*/ 0 h 6261100"/>
              <a:gd name="connsiteX2" fmla="*/ 8826313 w 8985063"/>
              <a:gd name="connsiteY2" fmla="*/ 5540375 h 6261100"/>
              <a:gd name="connsiteX3" fmla="*/ 8985063 w 8985063"/>
              <a:gd name="connsiteY3" fmla="*/ 5875337 h 6261100"/>
              <a:gd name="connsiteX4" fmla="*/ 8985063 w 8985063"/>
              <a:gd name="connsiteY4" fmla="*/ 6261100 h 6261100"/>
              <a:gd name="connsiteX5" fmla="*/ 7948313 w 8985063"/>
              <a:gd name="connsiteY5" fmla="*/ 6261100 h 6261100"/>
              <a:gd name="connsiteX6" fmla="*/ 7561291 w 8985063"/>
              <a:gd name="connsiteY6" fmla="*/ 5540375 h 6261100"/>
              <a:gd name="connsiteX7" fmla="*/ 2988 w 8985063"/>
              <a:gd name="connsiteY7" fmla="*/ 5540374 h 6261100"/>
              <a:gd name="connsiteX8" fmla="*/ 3063 w 8985063"/>
              <a:gd name="connsiteY8" fmla="*/ 700 h 6261100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6313 w 8985063"/>
              <a:gd name="connsiteY2" fmla="*/ 5540376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948313 w 8985063"/>
              <a:gd name="connsiteY5" fmla="*/ 6261101 h 6261101"/>
              <a:gd name="connsiteX6" fmla="*/ 7561291 w 8985063"/>
              <a:gd name="connsiteY6" fmla="*/ 5540376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6313 w 8985063"/>
              <a:gd name="connsiteY2" fmla="*/ 5540376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948313 w 8985063"/>
              <a:gd name="connsiteY5" fmla="*/ 6261101 h 6261101"/>
              <a:gd name="connsiteX6" fmla="*/ 7316023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6313 w 8985063"/>
              <a:gd name="connsiteY2" fmla="*/ 5540376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757813 w 8985063"/>
              <a:gd name="connsiteY5" fmla="*/ 6261101 h 6261101"/>
              <a:gd name="connsiteX6" fmla="*/ 7316023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6313 w 8985063"/>
              <a:gd name="connsiteY2" fmla="*/ 5540376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757813 w 8985063"/>
              <a:gd name="connsiteY5" fmla="*/ 6261101 h 6261101"/>
              <a:gd name="connsiteX6" fmla="*/ 7387460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9 w 8985063"/>
              <a:gd name="connsiteY2" fmla="*/ 5196023 h 6261101"/>
              <a:gd name="connsiteX3" fmla="*/ 8985063 w 8985063"/>
              <a:gd name="connsiteY3" fmla="*/ 5875338 h 6261101"/>
              <a:gd name="connsiteX4" fmla="*/ 8985063 w 8985063"/>
              <a:gd name="connsiteY4" fmla="*/ 6261101 h 6261101"/>
              <a:gd name="connsiteX5" fmla="*/ 7757813 w 8985063"/>
              <a:gd name="connsiteY5" fmla="*/ 6261101 h 6261101"/>
              <a:gd name="connsiteX6" fmla="*/ 7387460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9 w 8985064"/>
              <a:gd name="connsiteY2" fmla="*/ 5196023 h 6261101"/>
              <a:gd name="connsiteX3" fmla="*/ 8985064 w 8985064"/>
              <a:gd name="connsiteY3" fmla="*/ 5545139 h 6261101"/>
              <a:gd name="connsiteX4" fmla="*/ 8985063 w 8985064"/>
              <a:gd name="connsiteY4" fmla="*/ 6261101 h 6261101"/>
              <a:gd name="connsiteX5" fmla="*/ 7757813 w 8985064"/>
              <a:gd name="connsiteY5" fmla="*/ 6261101 h 6261101"/>
              <a:gd name="connsiteX6" fmla="*/ 7387460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9 w 8985064"/>
              <a:gd name="connsiteY2" fmla="*/ 5196023 h 6261101"/>
              <a:gd name="connsiteX3" fmla="*/ 8985064 w 8985064"/>
              <a:gd name="connsiteY3" fmla="*/ 5545139 h 6261101"/>
              <a:gd name="connsiteX4" fmla="*/ 8985063 w 8985064"/>
              <a:gd name="connsiteY4" fmla="*/ 6261101 h 6261101"/>
              <a:gd name="connsiteX5" fmla="*/ 7757813 w 8985064"/>
              <a:gd name="connsiteY5" fmla="*/ 6261101 h 6261101"/>
              <a:gd name="connsiteX6" fmla="*/ 7095630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9 w 8985063"/>
              <a:gd name="connsiteY2" fmla="*/ 5196023 h 6261101"/>
              <a:gd name="connsiteX3" fmla="*/ 8985063 w 8985063"/>
              <a:gd name="connsiteY3" fmla="*/ 5405067 h 6261101"/>
              <a:gd name="connsiteX4" fmla="*/ 8985063 w 8985063"/>
              <a:gd name="connsiteY4" fmla="*/ 6261101 h 6261101"/>
              <a:gd name="connsiteX5" fmla="*/ 7757813 w 8985063"/>
              <a:gd name="connsiteY5" fmla="*/ 6261101 h 6261101"/>
              <a:gd name="connsiteX6" fmla="*/ 7095630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9 w 8985063"/>
              <a:gd name="connsiteY2" fmla="*/ 5196023 h 6261101"/>
              <a:gd name="connsiteX3" fmla="*/ 8985063 w 8985063"/>
              <a:gd name="connsiteY3" fmla="*/ 5405067 h 6261101"/>
              <a:gd name="connsiteX4" fmla="*/ 8985063 w 8985063"/>
              <a:gd name="connsiteY4" fmla="*/ 6261101 h 6261101"/>
              <a:gd name="connsiteX5" fmla="*/ 7757813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9 w 8985063"/>
              <a:gd name="connsiteY2" fmla="*/ 5196023 h 6261101"/>
              <a:gd name="connsiteX3" fmla="*/ 8985063 w 8985063"/>
              <a:gd name="connsiteY3" fmla="*/ 5405067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9 w 8985063"/>
              <a:gd name="connsiteY2" fmla="*/ 5040381 h 6261101"/>
              <a:gd name="connsiteX3" fmla="*/ 8985063 w 8985063"/>
              <a:gd name="connsiteY3" fmla="*/ 5405067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9 w 8985064"/>
              <a:gd name="connsiteY2" fmla="*/ 5040381 h 6261101"/>
              <a:gd name="connsiteX3" fmla="*/ 8985064 w 8985064"/>
              <a:gd name="connsiteY3" fmla="*/ 5288335 h 6261101"/>
              <a:gd name="connsiteX4" fmla="*/ 8985063 w 8985064"/>
              <a:gd name="connsiteY4" fmla="*/ 6261101 h 6261101"/>
              <a:gd name="connsiteX5" fmla="*/ 7796724 w 8985064"/>
              <a:gd name="connsiteY5" fmla="*/ 6261101 h 6261101"/>
              <a:gd name="connsiteX6" fmla="*/ 6998354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8 w 8985064"/>
              <a:gd name="connsiteY2" fmla="*/ 5186296 h 6261101"/>
              <a:gd name="connsiteX3" fmla="*/ 8985064 w 8985064"/>
              <a:gd name="connsiteY3" fmla="*/ 5288335 h 6261101"/>
              <a:gd name="connsiteX4" fmla="*/ 8985063 w 8985064"/>
              <a:gd name="connsiteY4" fmla="*/ 6261101 h 6261101"/>
              <a:gd name="connsiteX5" fmla="*/ 7796724 w 8985064"/>
              <a:gd name="connsiteY5" fmla="*/ 6261101 h 6261101"/>
              <a:gd name="connsiteX6" fmla="*/ 6998354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545139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8 w 8985064"/>
              <a:gd name="connsiteY2" fmla="*/ 5186296 h 6261101"/>
              <a:gd name="connsiteX3" fmla="*/ 8985064 w 8985064"/>
              <a:gd name="connsiteY3" fmla="*/ 5405067 h 6261101"/>
              <a:gd name="connsiteX4" fmla="*/ 8985063 w 8985064"/>
              <a:gd name="connsiteY4" fmla="*/ 6261101 h 6261101"/>
              <a:gd name="connsiteX5" fmla="*/ 7796724 w 8985064"/>
              <a:gd name="connsiteY5" fmla="*/ 6261101 h 6261101"/>
              <a:gd name="connsiteX6" fmla="*/ 6998354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375884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4"/>
              <a:gd name="connsiteY0" fmla="*/ 701 h 6261101"/>
              <a:gd name="connsiteX1" fmla="*/ 8823139 w 8985064"/>
              <a:gd name="connsiteY1" fmla="*/ 0 h 6261101"/>
              <a:gd name="connsiteX2" fmla="*/ 8823138 w 8985064"/>
              <a:gd name="connsiteY2" fmla="*/ 5186296 h 6261101"/>
              <a:gd name="connsiteX3" fmla="*/ 8985064 w 8985064"/>
              <a:gd name="connsiteY3" fmla="*/ 5359215 h 6261101"/>
              <a:gd name="connsiteX4" fmla="*/ 8985063 w 8985064"/>
              <a:gd name="connsiteY4" fmla="*/ 6261101 h 6261101"/>
              <a:gd name="connsiteX5" fmla="*/ 7796724 w 8985064"/>
              <a:gd name="connsiteY5" fmla="*/ 6261101 h 6261101"/>
              <a:gd name="connsiteX6" fmla="*/ 6998354 w 8985064"/>
              <a:gd name="connsiteY6" fmla="*/ 5545139 h 6261101"/>
              <a:gd name="connsiteX7" fmla="*/ 2988 w 8985064"/>
              <a:gd name="connsiteY7" fmla="*/ 5540375 h 6261101"/>
              <a:gd name="connsiteX8" fmla="*/ 3063 w 8985064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349690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983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349690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60254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349690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6931679 w 8985063"/>
              <a:gd name="connsiteY6" fmla="*/ 55451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3063 w 8985063"/>
              <a:gd name="connsiteY0" fmla="*/ 701 h 6261101"/>
              <a:gd name="connsiteX1" fmla="*/ 8823139 w 8985063"/>
              <a:gd name="connsiteY1" fmla="*/ 0 h 6261101"/>
              <a:gd name="connsiteX2" fmla="*/ 8823138 w 8985063"/>
              <a:gd name="connsiteY2" fmla="*/ 5186296 h 6261101"/>
              <a:gd name="connsiteX3" fmla="*/ 8985063 w 8985063"/>
              <a:gd name="connsiteY3" fmla="*/ 5349690 h 6261101"/>
              <a:gd name="connsiteX4" fmla="*/ 8985063 w 8985063"/>
              <a:gd name="connsiteY4" fmla="*/ 6261101 h 6261101"/>
              <a:gd name="connsiteX5" fmla="*/ 7796724 w 8985063"/>
              <a:gd name="connsiteY5" fmla="*/ 6261101 h 6261101"/>
              <a:gd name="connsiteX6" fmla="*/ 7050741 w 8985063"/>
              <a:gd name="connsiteY6" fmla="*/ 5646739 h 6261101"/>
              <a:gd name="connsiteX7" fmla="*/ 2988 w 8985063"/>
              <a:gd name="connsiteY7" fmla="*/ 5540375 h 6261101"/>
              <a:gd name="connsiteX8" fmla="*/ 3063 w 8985063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18629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049152 w 8983474"/>
              <a:gd name="connsiteY6" fmla="*/ 5646739 h 6261101"/>
              <a:gd name="connsiteX7" fmla="*/ 2988 w 8983474"/>
              <a:gd name="connsiteY7" fmla="*/ 5705476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18629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15827 w 8983474"/>
              <a:gd name="connsiteY6" fmla="*/ 5705476 h 6261101"/>
              <a:gd name="connsiteX7" fmla="*/ 2988 w 8983474"/>
              <a:gd name="connsiteY7" fmla="*/ 5705476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18629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7258 w 8983474"/>
              <a:gd name="connsiteY6" fmla="*/ 5719764 h 6261101"/>
              <a:gd name="connsiteX7" fmla="*/ 2988 w 8983474"/>
              <a:gd name="connsiteY7" fmla="*/ 5705476 h 6261101"/>
              <a:gd name="connsiteX8" fmla="*/ 1474 w 8983474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186296 h 6261101"/>
              <a:gd name="connsiteX3" fmla="*/ 8983475 w 8983475"/>
              <a:gd name="connsiteY3" fmla="*/ 5349690 h 6261101"/>
              <a:gd name="connsiteX4" fmla="*/ 8983475 w 8983475"/>
              <a:gd name="connsiteY4" fmla="*/ 6261101 h 6261101"/>
              <a:gd name="connsiteX5" fmla="*/ 7795136 w 8983475"/>
              <a:gd name="connsiteY5" fmla="*/ 6261101 h 6261101"/>
              <a:gd name="connsiteX6" fmla="*/ 7137259 w 8983475"/>
              <a:gd name="connsiteY6" fmla="*/ 5719764 h 6261101"/>
              <a:gd name="connsiteX7" fmla="*/ 2988 w 8983475"/>
              <a:gd name="connsiteY7" fmla="*/ 5719764 h 6261101"/>
              <a:gd name="connsiteX8" fmla="*/ 1475 w 8983475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18629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7258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18629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205346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212489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222014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212489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312501 h 6261101"/>
              <a:gd name="connsiteX3" fmla="*/ 8983474 w 8983474"/>
              <a:gd name="connsiteY3" fmla="*/ 534969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312501 h 6261101"/>
              <a:gd name="connsiteX3" fmla="*/ 8983474 w 8983474"/>
              <a:gd name="connsiteY3" fmla="*/ 5459228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312501 h 6261101"/>
              <a:gd name="connsiteX3" fmla="*/ 8983474 w 8983474"/>
              <a:gd name="connsiteY3" fmla="*/ 548066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130115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4 w 8983474"/>
              <a:gd name="connsiteY0" fmla="*/ 701 h 6261101"/>
              <a:gd name="connsiteX1" fmla="*/ 8821550 w 8983474"/>
              <a:gd name="connsiteY1" fmla="*/ 0 h 6261101"/>
              <a:gd name="connsiteX2" fmla="*/ 8821549 w 8983474"/>
              <a:gd name="connsiteY2" fmla="*/ 5312501 h 6261101"/>
              <a:gd name="connsiteX3" fmla="*/ 8983474 w 8983474"/>
              <a:gd name="connsiteY3" fmla="*/ 5480660 h 6261101"/>
              <a:gd name="connsiteX4" fmla="*/ 8983474 w 8983474"/>
              <a:gd name="connsiteY4" fmla="*/ 6261101 h 6261101"/>
              <a:gd name="connsiteX5" fmla="*/ 7795135 w 8983474"/>
              <a:gd name="connsiteY5" fmla="*/ 6261101 h 6261101"/>
              <a:gd name="connsiteX6" fmla="*/ 7242034 w 8983474"/>
              <a:gd name="connsiteY6" fmla="*/ 5719764 h 6261101"/>
              <a:gd name="connsiteX7" fmla="*/ 2988 w 8983474"/>
              <a:gd name="connsiteY7" fmla="*/ 5719764 h 6261101"/>
              <a:gd name="connsiteX8" fmla="*/ 1474 w 8983474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312501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7795136 w 8983475"/>
              <a:gd name="connsiteY5" fmla="*/ 6261101 h 6261101"/>
              <a:gd name="connsiteX6" fmla="*/ 7242035 w 8983475"/>
              <a:gd name="connsiteY6" fmla="*/ 5719764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312501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7795136 w 8983475"/>
              <a:gd name="connsiteY5" fmla="*/ 6261101 h 6261101"/>
              <a:gd name="connsiteX6" fmla="*/ 7415866 w 8983475"/>
              <a:gd name="connsiteY6" fmla="*/ 5891213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312501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7795136 w 8983475"/>
              <a:gd name="connsiteY5" fmla="*/ 6261101 h 6261101"/>
              <a:gd name="connsiteX6" fmla="*/ 7775435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312501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8221380 w 8983475"/>
              <a:gd name="connsiteY5" fmla="*/ 6261100 h 6261101"/>
              <a:gd name="connsiteX6" fmla="*/ 7775435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1550 w 8983475"/>
              <a:gd name="connsiteY2" fmla="*/ 5312501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8161849 w 8983475"/>
              <a:gd name="connsiteY5" fmla="*/ 6261100 h 6261101"/>
              <a:gd name="connsiteX6" fmla="*/ 7775435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480660 h 6261101"/>
              <a:gd name="connsiteX4" fmla="*/ 8983475 w 8983475"/>
              <a:gd name="connsiteY4" fmla="*/ 6261101 h 6261101"/>
              <a:gd name="connsiteX5" fmla="*/ 8161849 w 8983475"/>
              <a:gd name="connsiteY5" fmla="*/ 6261100 h 6261101"/>
              <a:gd name="connsiteX6" fmla="*/ 7775435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6"/>
              <a:gd name="connsiteY0" fmla="*/ 701 h 6261101"/>
              <a:gd name="connsiteX1" fmla="*/ 8821551 w 8983476"/>
              <a:gd name="connsiteY1" fmla="*/ 0 h 6261101"/>
              <a:gd name="connsiteX2" fmla="*/ 8824726 w 8983476"/>
              <a:gd name="connsiteY2" fmla="*/ 5364888 h 6261101"/>
              <a:gd name="connsiteX3" fmla="*/ 8983476 w 8983476"/>
              <a:gd name="connsiteY3" fmla="*/ 5566385 h 6261101"/>
              <a:gd name="connsiteX4" fmla="*/ 8983475 w 8983476"/>
              <a:gd name="connsiteY4" fmla="*/ 6261101 h 6261101"/>
              <a:gd name="connsiteX5" fmla="*/ 8161849 w 8983476"/>
              <a:gd name="connsiteY5" fmla="*/ 6261100 h 6261101"/>
              <a:gd name="connsiteX6" fmla="*/ 7775435 w 8983476"/>
              <a:gd name="connsiteY6" fmla="*/ 5894388 h 6261101"/>
              <a:gd name="connsiteX7" fmla="*/ 2988 w 8983476"/>
              <a:gd name="connsiteY7" fmla="*/ 5891213 h 6261101"/>
              <a:gd name="connsiteX8" fmla="*/ 1475 w 8983476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161849 w 8983475"/>
              <a:gd name="connsiteY5" fmla="*/ 6261100 h 6261101"/>
              <a:gd name="connsiteX6" fmla="*/ 7775435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161849 w 8983475"/>
              <a:gd name="connsiteY5" fmla="*/ 6261100 h 6261101"/>
              <a:gd name="connsiteX6" fmla="*/ 7713523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123749 w 8983475"/>
              <a:gd name="connsiteY5" fmla="*/ 6261100 h 6261101"/>
              <a:gd name="connsiteX6" fmla="*/ 7713523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107080 w 8983475"/>
              <a:gd name="connsiteY5" fmla="*/ 6261100 h 6261101"/>
              <a:gd name="connsiteX6" fmla="*/ 7713523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364888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057074 w 8983475"/>
              <a:gd name="connsiteY5" fmla="*/ 6261100 h 6261101"/>
              <a:gd name="connsiteX6" fmla="*/ 7713523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5"/>
              <a:gd name="connsiteY0" fmla="*/ 701 h 6261101"/>
              <a:gd name="connsiteX1" fmla="*/ 8821551 w 8983475"/>
              <a:gd name="connsiteY1" fmla="*/ 0 h 6261101"/>
              <a:gd name="connsiteX2" fmla="*/ 8824726 w 8983475"/>
              <a:gd name="connsiteY2" fmla="*/ 5512526 h 6261101"/>
              <a:gd name="connsiteX3" fmla="*/ 8983475 w 8983475"/>
              <a:gd name="connsiteY3" fmla="*/ 5537810 h 6261101"/>
              <a:gd name="connsiteX4" fmla="*/ 8983475 w 8983475"/>
              <a:gd name="connsiteY4" fmla="*/ 6261101 h 6261101"/>
              <a:gd name="connsiteX5" fmla="*/ 8057074 w 8983475"/>
              <a:gd name="connsiteY5" fmla="*/ 6261100 h 6261101"/>
              <a:gd name="connsiteX6" fmla="*/ 7713523 w 8983475"/>
              <a:gd name="connsiteY6" fmla="*/ 5894388 h 6261101"/>
              <a:gd name="connsiteX7" fmla="*/ 2988 w 8983475"/>
              <a:gd name="connsiteY7" fmla="*/ 5891213 h 6261101"/>
              <a:gd name="connsiteX8" fmla="*/ 1475 w 8983475"/>
              <a:gd name="connsiteY8" fmla="*/ 701 h 6261101"/>
              <a:gd name="connsiteX0" fmla="*/ 1475 w 8983476"/>
              <a:gd name="connsiteY0" fmla="*/ 701 h 6261101"/>
              <a:gd name="connsiteX1" fmla="*/ 8821551 w 8983476"/>
              <a:gd name="connsiteY1" fmla="*/ 0 h 6261101"/>
              <a:gd name="connsiteX2" fmla="*/ 8824726 w 8983476"/>
              <a:gd name="connsiteY2" fmla="*/ 5512526 h 6261101"/>
              <a:gd name="connsiteX3" fmla="*/ 8983476 w 8983476"/>
              <a:gd name="connsiteY3" fmla="*/ 5687829 h 6261101"/>
              <a:gd name="connsiteX4" fmla="*/ 8983475 w 8983476"/>
              <a:gd name="connsiteY4" fmla="*/ 6261101 h 6261101"/>
              <a:gd name="connsiteX5" fmla="*/ 8057074 w 8983476"/>
              <a:gd name="connsiteY5" fmla="*/ 6261100 h 6261101"/>
              <a:gd name="connsiteX6" fmla="*/ 7713523 w 8983476"/>
              <a:gd name="connsiteY6" fmla="*/ 5894388 h 6261101"/>
              <a:gd name="connsiteX7" fmla="*/ 2988 w 8983476"/>
              <a:gd name="connsiteY7" fmla="*/ 5891213 h 6261101"/>
              <a:gd name="connsiteX8" fmla="*/ 1475 w 8983476"/>
              <a:gd name="connsiteY8" fmla="*/ 701 h 6261101"/>
              <a:gd name="connsiteX0" fmla="*/ 1475 w 8983476"/>
              <a:gd name="connsiteY0" fmla="*/ 701 h 6261101"/>
              <a:gd name="connsiteX1" fmla="*/ 8821551 w 8983476"/>
              <a:gd name="connsiteY1" fmla="*/ 0 h 6261101"/>
              <a:gd name="connsiteX2" fmla="*/ 8824725 w 8983476"/>
              <a:gd name="connsiteY2" fmla="*/ 5491095 h 6261101"/>
              <a:gd name="connsiteX3" fmla="*/ 8983476 w 8983476"/>
              <a:gd name="connsiteY3" fmla="*/ 5687829 h 6261101"/>
              <a:gd name="connsiteX4" fmla="*/ 8983475 w 8983476"/>
              <a:gd name="connsiteY4" fmla="*/ 6261101 h 6261101"/>
              <a:gd name="connsiteX5" fmla="*/ 8057074 w 8983476"/>
              <a:gd name="connsiteY5" fmla="*/ 6261100 h 6261101"/>
              <a:gd name="connsiteX6" fmla="*/ 7713523 w 8983476"/>
              <a:gd name="connsiteY6" fmla="*/ 5894388 h 6261101"/>
              <a:gd name="connsiteX7" fmla="*/ 2988 w 8983476"/>
              <a:gd name="connsiteY7" fmla="*/ 5891213 h 6261101"/>
              <a:gd name="connsiteX8" fmla="*/ 1475 w 8983476"/>
              <a:gd name="connsiteY8" fmla="*/ 701 h 626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83476" h="6261101">
                <a:moveTo>
                  <a:pt x="1475" y="701"/>
                </a:moveTo>
                <a:lnTo>
                  <a:pt x="8821551" y="0"/>
                </a:lnTo>
                <a:cubicBezTo>
                  <a:pt x="8821551" y="1728765"/>
                  <a:pt x="8824725" y="3762330"/>
                  <a:pt x="8824725" y="5491095"/>
                </a:cubicBezTo>
                <a:lnTo>
                  <a:pt x="8983476" y="5687829"/>
                </a:lnTo>
                <a:cubicBezTo>
                  <a:pt x="8983476" y="5878920"/>
                  <a:pt x="8983475" y="6070010"/>
                  <a:pt x="8983475" y="6261101"/>
                </a:cubicBezTo>
                <a:lnTo>
                  <a:pt x="8057074" y="6261100"/>
                </a:lnTo>
                <a:lnTo>
                  <a:pt x="7713523" y="5894388"/>
                </a:lnTo>
                <a:lnTo>
                  <a:pt x="2988" y="5891213"/>
                </a:lnTo>
                <a:cubicBezTo>
                  <a:pt x="0" y="4068389"/>
                  <a:pt x="4463" y="1814560"/>
                  <a:pt x="1475" y="701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000" y="205200"/>
            <a:ext cx="8820000" cy="2952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1600"/>
            <a:ext cx="8532000" cy="5601600"/>
          </a:xfrm>
          <a:prstGeom prst="rect">
            <a:avLst/>
          </a:prstGeom>
          <a:ln>
            <a:noFill/>
          </a:ln>
        </p:spPr>
        <p:txBody>
          <a:bodyPr vert="horz" lIns="54000" tIns="54000" rIns="54000" bIns="5400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2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2000" y="6611435"/>
            <a:ext cx="644400" cy="1404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CD9D6379-BCDA-4DA6-8E48-69EC2A30DE7C}" type="datetime1">
              <a:rPr lang="it-IT" smtClean="0"/>
              <a:t>04/05/2015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2000" y="6611435"/>
            <a:ext cx="3960000" cy="1404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0338" y="6611435"/>
            <a:ext cx="576000" cy="1404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‹N›</a:t>
            </a:fld>
            <a:endParaRPr lang="en-GB" dirty="0"/>
          </a:p>
        </p:txBody>
      </p:sp>
      <p:pic>
        <p:nvPicPr>
          <p:cNvPr id="12" name="Bildobjekt 11" descr="KONIG BLACK.jpg"/>
          <p:cNvPicPr>
            <a:picLocks noChangeAspect="1"/>
          </p:cNvPicPr>
          <p:nvPr/>
        </p:nvPicPr>
        <p:blipFill>
          <a:blip r:embed="rId9"/>
          <a:srcRect l="10331" t="20942" r="10331" b="20942"/>
          <a:stretch>
            <a:fillRect/>
          </a:stretch>
        </p:blipFill>
        <p:spPr>
          <a:xfrm>
            <a:off x="8120825" y="6452200"/>
            <a:ext cx="867600" cy="202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72" r:id="rId3"/>
    <p:sldLayoutId id="2147483673" r:id="rId4"/>
    <p:sldLayoutId id="2147483675" r:id="rId5"/>
    <p:sldLayoutId id="2147483676" r:id="rId6"/>
    <p:sldLayoutId id="2147483677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ts val="6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spcBef>
          <a:spcPts val="300"/>
        </a:spcBef>
        <a:buClr>
          <a:srgbClr val="3F3F3F"/>
        </a:buClr>
        <a:buSzPct val="100000"/>
        <a:buFont typeface="Wingdings" pitchFamily="2" charset="2"/>
        <a:buChar char="§"/>
        <a:defRPr sz="1200" kern="1200">
          <a:solidFill>
            <a:srgbClr val="5F5F5F"/>
          </a:solidFill>
          <a:latin typeface="+mn-lt"/>
          <a:ea typeface="+mn-ea"/>
          <a:cs typeface="+mn-cs"/>
        </a:defRPr>
      </a:lvl2pPr>
      <a:lvl3pPr marL="468000" indent="-108000" algn="l" defTabSz="914400" rtl="0" eaLnBrk="1" latinLnBrk="0" hangingPunct="1">
        <a:spcBef>
          <a:spcPts val="300"/>
        </a:spcBef>
        <a:buClr>
          <a:srgbClr val="5F5F5F"/>
        </a:buClr>
        <a:buFont typeface="Wingdings" pitchFamily="2" charset="2"/>
        <a:buChar char="§"/>
        <a:defRPr sz="1000" kern="1200">
          <a:solidFill>
            <a:srgbClr val="5F5F5F"/>
          </a:solidFill>
          <a:latin typeface="+mn-lt"/>
          <a:ea typeface="+mn-ea"/>
          <a:cs typeface="+mn-cs"/>
        </a:defRPr>
      </a:lvl3pPr>
      <a:lvl4pPr marL="576000" indent="-108000" algn="l" defTabSz="914400" rtl="0" eaLnBrk="1" latinLnBrk="0" hangingPunct="1">
        <a:spcBef>
          <a:spcPts val="300"/>
        </a:spcBef>
        <a:buClr>
          <a:schemeClr val="accent5"/>
        </a:buClr>
        <a:buFont typeface="Wingdings" pitchFamily="2" charset="2"/>
        <a:buNone/>
        <a:defRPr lang="en-US" sz="1000" kern="1200" dirty="0" smtClean="0">
          <a:solidFill>
            <a:srgbClr val="5F5F5F"/>
          </a:solidFill>
          <a:latin typeface="+mn-lt"/>
          <a:ea typeface="+mn-ea"/>
          <a:cs typeface="+mn-cs"/>
        </a:defRPr>
      </a:lvl4pPr>
      <a:lvl5pPr marL="576000" indent="-10800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None/>
        <a:defRPr lang="en-US" sz="1000" kern="1200" dirty="0" smtClean="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Bus segment</a:t>
            </a:r>
            <a:endParaRPr lang="sv-SE" dirty="0"/>
          </a:p>
        </p:txBody>
      </p:sp>
      <p:sp>
        <p:nvSpPr>
          <p:cNvPr id="5" name="Underrubrik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2015 Product strategy</a:t>
            </a:r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2" t="9628" r="36304" b="10413"/>
          <a:stretch/>
        </p:blipFill>
        <p:spPr bwMode="auto">
          <a:xfrm>
            <a:off x="5917351" y="1503882"/>
            <a:ext cx="2686508" cy="425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Rigid</a:t>
            </a:r>
            <a:r>
              <a:rPr lang="it-IT" dirty="0" smtClean="0"/>
              <a:t> </a:t>
            </a:r>
            <a:r>
              <a:rPr lang="it-IT" dirty="0" err="1" smtClean="0"/>
              <a:t>arch</a:t>
            </a:r>
            <a:r>
              <a:rPr lang="it-IT" dirty="0" smtClean="0"/>
              <a:t> and </a:t>
            </a:r>
            <a:r>
              <a:rPr lang="it-IT" dirty="0" err="1" smtClean="0"/>
              <a:t>Flexible</a:t>
            </a:r>
            <a:r>
              <a:rPr lang="it-IT" dirty="0" smtClean="0"/>
              <a:t> </a:t>
            </a:r>
            <a:r>
              <a:rPr lang="it-IT" dirty="0" err="1" smtClean="0"/>
              <a:t>cable</a:t>
            </a:r>
            <a:r>
              <a:rPr lang="it-IT" dirty="0" smtClean="0"/>
              <a:t> </a:t>
            </a:r>
            <a:r>
              <a:rPr lang="it-IT" dirty="0" err="1" smtClean="0"/>
              <a:t>chains</a:t>
            </a:r>
            <a:r>
              <a:rPr lang="it-IT" dirty="0" smtClean="0"/>
              <a:t> – Bus </a:t>
            </a:r>
            <a:r>
              <a:rPr lang="it-IT" dirty="0" err="1" smtClean="0"/>
              <a:t>snow</a:t>
            </a:r>
            <a:r>
              <a:rPr lang="it-IT" dirty="0" smtClean="0"/>
              <a:t> </a:t>
            </a:r>
            <a:r>
              <a:rPr lang="it-IT" dirty="0" err="1" smtClean="0"/>
              <a:t>chains</a:t>
            </a:r>
            <a:r>
              <a:rPr lang="it-IT" dirty="0" smtClean="0"/>
              <a:t> for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applications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Bus segment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3569-0F06-4A0C-BFB5-22254CB5484D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5" t="9066" r="36897" b="9340"/>
          <a:stretch/>
        </p:blipFill>
        <p:spPr bwMode="auto">
          <a:xfrm>
            <a:off x="798424" y="1482667"/>
            <a:ext cx="2556567" cy="427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12"/>
          <p:cNvSpPr txBox="1"/>
          <p:nvPr/>
        </p:nvSpPr>
        <p:spPr>
          <a:xfrm>
            <a:off x="1054632" y="5856327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COACH MASTER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751492" y="585632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T2 </a:t>
            </a:r>
            <a:r>
              <a:rPr lang="it-IT" dirty="0" smtClean="0"/>
              <a:t>PRO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560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Modern</a:t>
            </a:r>
            <a:r>
              <a:rPr lang="it-IT" dirty="0" smtClean="0"/>
              <a:t> </a:t>
            </a:r>
            <a:r>
              <a:rPr lang="it-IT" dirty="0" err="1" smtClean="0"/>
              <a:t>buses</a:t>
            </a:r>
            <a:r>
              <a:rPr lang="it-IT" dirty="0" smtClean="0"/>
              <a:t> </a:t>
            </a:r>
            <a:r>
              <a:rPr lang="it-IT" dirty="0" err="1" smtClean="0"/>
              <a:t>configuration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2DD06-2B00-40D8-8D15-FF2CE1EBF2F5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sp>
        <p:nvSpPr>
          <p:cNvPr id="3" name="AutoShape 5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7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7" name="Picture 9" descr="http://www.1zu160.net/test/images3/minis-buessing-anderthalbdecker-6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9" y="3846285"/>
            <a:ext cx="8543471" cy="21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.imgur.com/rgtad.gif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0" r="10733" b="25369"/>
          <a:stretch/>
        </p:blipFill>
        <p:spPr bwMode="auto">
          <a:xfrm>
            <a:off x="368300" y="1190170"/>
            <a:ext cx="8572499" cy="2670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arrotondato 13"/>
          <p:cNvSpPr/>
          <p:nvPr/>
        </p:nvSpPr>
        <p:spPr>
          <a:xfrm>
            <a:off x="2844800" y="4049483"/>
            <a:ext cx="827315" cy="1821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6509656" y="4049483"/>
            <a:ext cx="827315" cy="182154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563395" y="6031990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Driving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6228251" y="6031990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Steering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68038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Modern</a:t>
            </a:r>
            <a:r>
              <a:rPr lang="it-IT" dirty="0"/>
              <a:t> </a:t>
            </a:r>
            <a:r>
              <a:rPr lang="it-IT" dirty="0" err="1"/>
              <a:t>buses</a:t>
            </a:r>
            <a:r>
              <a:rPr lang="it-IT" dirty="0"/>
              <a:t> </a:t>
            </a:r>
            <a:r>
              <a:rPr lang="it-IT" dirty="0" smtClean="0"/>
              <a:t>can be </a:t>
            </a:r>
            <a:r>
              <a:rPr lang="it-IT" dirty="0" err="1" smtClean="0"/>
              <a:t>equipped</a:t>
            </a:r>
            <a:r>
              <a:rPr lang="it-IT" dirty="0" smtClean="0"/>
              <a:t> with </a:t>
            </a:r>
            <a:r>
              <a:rPr lang="it-IT" dirty="0" err="1" smtClean="0"/>
              <a:t>different</a:t>
            </a:r>
            <a:r>
              <a:rPr lang="it-IT" dirty="0" smtClean="0"/>
              <a:t>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models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3CE30-5BF1-4E87-AF57-09ED299B3DEE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sp>
        <p:nvSpPr>
          <p:cNvPr id="3" name="AutoShape 5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7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7" name="Picture 9" descr="http://www.1zu160.net/test/images3/minis-buessing-anderthalbdecker-6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9" y="3846285"/>
            <a:ext cx="8543471" cy="21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arrotondato 13"/>
          <p:cNvSpPr/>
          <p:nvPr/>
        </p:nvSpPr>
        <p:spPr>
          <a:xfrm>
            <a:off x="2844800" y="4049483"/>
            <a:ext cx="827315" cy="1821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6509656" y="4049483"/>
            <a:ext cx="827315" cy="182154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/>
          <p:nvPr/>
        </p:nvCxnSpPr>
        <p:spPr>
          <a:xfrm flipV="1">
            <a:off x="3258457" y="3352800"/>
            <a:ext cx="0" cy="6966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V="1">
            <a:off x="6923313" y="3352800"/>
            <a:ext cx="8125" cy="696683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336799" y="3023244"/>
            <a:ext cx="1843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/>
              <a:t>Axles</a:t>
            </a:r>
            <a:r>
              <a:rPr lang="it-IT" sz="1400" dirty="0" smtClean="0"/>
              <a:t> with twin </a:t>
            </a:r>
            <a:r>
              <a:rPr lang="it-IT" sz="1400" dirty="0" err="1" smtClean="0"/>
              <a:t>tyres</a:t>
            </a:r>
            <a:endParaRPr lang="it-IT" sz="14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5995262" y="3023244"/>
            <a:ext cx="1856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err="1" smtClean="0"/>
              <a:t>Axle</a:t>
            </a:r>
            <a:r>
              <a:rPr lang="it-IT" sz="1400" dirty="0" smtClean="0"/>
              <a:t> with single </a:t>
            </a:r>
            <a:r>
              <a:rPr lang="it-IT" sz="1400" dirty="0" err="1" smtClean="0"/>
              <a:t>tyres</a:t>
            </a:r>
            <a:endParaRPr lang="it-IT" sz="1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705429" y="2160271"/>
            <a:ext cx="32439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 smtClean="0"/>
              <a:t>Not</a:t>
            </a:r>
            <a:r>
              <a:rPr lang="it-IT" sz="1400" dirty="0" smtClean="0"/>
              <a:t> </a:t>
            </a:r>
            <a:r>
              <a:rPr lang="it-IT" sz="1400" dirty="0" err="1" smtClean="0"/>
              <a:t>steering</a:t>
            </a:r>
            <a:r>
              <a:rPr lang="it-IT" sz="1400" dirty="0" smtClean="0"/>
              <a:t> </a:t>
            </a:r>
            <a:r>
              <a:rPr lang="it-IT" sz="1400" dirty="0" err="1" smtClean="0"/>
              <a:t>wheels</a:t>
            </a:r>
            <a:r>
              <a:rPr lang="it-IT" sz="1400" dirty="0" smtClean="0"/>
              <a:t> (</a:t>
            </a:r>
            <a:r>
              <a:rPr lang="it-IT" sz="1400" dirty="0" err="1" smtClean="0"/>
              <a:t>straight</a:t>
            </a:r>
            <a:r>
              <a:rPr lang="it-IT" sz="1400" dirty="0" smtClean="0"/>
              <a:t>)</a:t>
            </a:r>
            <a:endParaRPr lang="it-IT" sz="1400" dirty="0"/>
          </a:p>
          <a:p>
            <a:pPr algn="ctr"/>
            <a:r>
              <a:rPr lang="it-IT" sz="1400" dirty="0" smtClean="0"/>
              <a:t>Limited clearance </a:t>
            </a:r>
            <a:r>
              <a:rPr lang="it-IT" sz="1400" dirty="0" err="1" smtClean="0"/>
              <a:t>between</a:t>
            </a:r>
            <a:r>
              <a:rPr lang="it-IT" sz="1400" dirty="0" smtClean="0"/>
              <a:t> twin </a:t>
            </a:r>
            <a:r>
              <a:rPr lang="it-IT" sz="1400" dirty="0" err="1" smtClean="0"/>
              <a:t>tyres</a:t>
            </a:r>
            <a:endParaRPr lang="it-IT" sz="1400" dirty="0" smtClean="0"/>
          </a:p>
          <a:p>
            <a:pPr algn="ctr"/>
            <a:r>
              <a:rPr lang="it-IT" sz="1400" dirty="0"/>
              <a:t>Limited clearance </a:t>
            </a:r>
            <a:r>
              <a:rPr lang="it-IT" sz="1400" dirty="0" smtClean="0"/>
              <a:t>in </a:t>
            </a:r>
            <a:r>
              <a:rPr lang="it-IT" sz="1400" dirty="0" err="1" smtClean="0"/>
              <a:t>wheelhouse</a:t>
            </a:r>
            <a:endParaRPr lang="it-IT" sz="1400" dirty="0"/>
          </a:p>
        </p:txBody>
      </p:sp>
      <p:pic>
        <p:nvPicPr>
          <p:cNvPr id="2050" name="Picture 2" descr="http://bos.at/fahrschulwissen/klasse_ce/images/PraxisPr_C0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99" y="1950865"/>
            <a:ext cx="1184729" cy="8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modelltruckshop.it/oscommerce/images/24.01.10%2000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4" t="63498" r="16473" b="8614"/>
          <a:stretch/>
        </p:blipFill>
        <p:spPr bwMode="auto">
          <a:xfrm>
            <a:off x="520700" y="2898935"/>
            <a:ext cx="1184729" cy="77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sellaDiTesto 25"/>
          <p:cNvSpPr txBox="1"/>
          <p:nvPr/>
        </p:nvSpPr>
        <p:spPr>
          <a:xfrm>
            <a:off x="1705428" y="1420646"/>
            <a:ext cx="307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Rigid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arch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fitting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system</a:t>
            </a:r>
            <a:endParaRPr lang="it-IT" sz="1400" b="1" dirty="0" smtClean="0"/>
          </a:p>
        </p:txBody>
      </p:sp>
      <p:sp>
        <p:nvSpPr>
          <p:cNvPr id="27" name="CasellaDiTesto 26"/>
          <p:cNvSpPr txBox="1"/>
          <p:nvPr/>
        </p:nvSpPr>
        <p:spPr>
          <a:xfrm>
            <a:off x="5384797" y="1427645"/>
            <a:ext cx="307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Flexible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cable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fitting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system</a:t>
            </a:r>
            <a:endParaRPr lang="it-IT" sz="1400" b="1" dirty="0" smtClean="0"/>
          </a:p>
        </p:txBody>
      </p:sp>
      <p:sp>
        <p:nvSpPr>
          <p:cNvPr id="28" name="CasellaDiTesto 27"/>
          <p:cNvSpPr txBox="1"/>
          <p:nvPr/>
        </p:nvSpPr>
        <p:spPr>
          <a:xfrm>
            <a:off x="5384796" y="2164388"/>
            <a:ext cx="3077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 smtClean="0"/>
              <a:t>Steering</a:t>
            </a:r>
            <a:r>
              <a:rPr lang="it-IT" sz="1400" dirty="0" smtClean="0"/>
              <a:t> </a:t>
            </a:r>
            <a:r>
              <a:rPr lang="it-IT" sz="1400" dirty="0" err="1" smtClean="0"/>
              <a:t>wheels</a:t>
            </a:r>
            <a:endParaRPr lang="it-IT" sz="1400" dirty="0" smtClean="0"/>
          </a:p>
          <a:p>
            <a:pPr algn="ctr"/>
            <a:r>
              <a:rPr lang="it-IT" sz="1400" dirty="0" smtClean="0"/>
              <a:t>No </a:t>
            </a:r>
            <a:r>
              <a:rPr lang="it-IT" sz="1400" dirty="0" err="1" smtClean="0"/>
              <a:t>limited</a:t>
            </a:r>
            <a:r>
              <a:rPr lang="it-IT" sz="1400" dirty="0" smtClean="0"/>
              <a:t> clearance</a:t>
            </a:r>
          </a:p>
        </p:txBody>
      </p:sp>
      <p:cxnSp>
        <p:nvCxnSpPr>
          <p:cNvPr id="23" name="Connettore 2 22"/>
          <p:cNvCxnSpPr/>
          <p:nvPr/>
        </p:nvCxnSpPr>
        <p:spPr>
          <a:xfrm>
            <a:off x="965926" y="2468643"/>
            <a:ext cx="275771" cy="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V="1">
            <a:off x="1407886" y="3010663"/>
            <a:ext cx="0" cy="136161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664993" y="6031990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Driving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6228251" y="6031990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Steering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15636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2" grpId="0"/>
      <p:bldP spid="18" grpId="0"/>
      <p:bldP spid="19" grpId="0"/>
      <p:bldP spid="26" grpId="0"/>
      <p:bldP spid="2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/>
              <a:t>Modern</a:t>
            </a:r>
            <a:r>
              <a:rPr lang="it-IT" dirty="0"/>
              <a:t> </a:t>
            </a:r>
            <a:r>
              <a:rPr lang="it-IT" dirty="0" err="1"/>
              <a:t>buses</a:t>
            </a:r>
            <a:r>
              <a:rPr lang="it-IT" dirty="0"/>
              <a:t> </a:t>
            </a:r>
            <a:r>
              <a:rPr lang="it-IT" dirty="0" err="1"/>
              <a:t>needs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chains</a:t>
            </a:r>
            <a:r>
              <a:rPr lang="it-IT" dirty="0"/>
              <a:t> on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axles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F486-7049-412E-A9DF-3397393047C7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sp>
        <p:nvSpPr>
          <p:cNvPr id="3" name="AutoShape 5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7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7" name="Picture 9" descr="http://www.1zu160.net/test/images3/minis-buessing-anderthalbdecker-6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9" y="3846285"/>
            <a:ext cx="8543471" cy="218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tangolo arrotondato 13"/>
          <p:cNvSpPr/>
          <p:nvPr/>
        </p:nvSpPr>
        <p:spPr>
          <a:xfrm>
            <a:off x="2844800" y="4049483"/>
            <a:ext cx="827315" cy="18215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arrotondato 15"/>
          <p:cNvSpPr/>
          <p:nvPr/>
        </p:nvSpPr>
        <p:spPr>
          <a:xfrm>
            <a:off x="6509656" y="4049483"/>
            <a:ext cx="827315" cy="1821543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/>
          <p:cNvCxnSpPr>
            <a:endCxn id="3074" idx="2"/>
          </p:cNvCxnSpPr>
          <p:nvPr/>
        </p:nvCxnSpPr>
        <p:spPr>
          <a:xfrm flipV="1">
            <a:off x="3258456" y="3701142"/>
            <a:ext cx="0" cy="3483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V="1">
            <a:off x="6923313" y="3701142"/>
            <a:ext cx="0" cy="34834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719942" y="1246478"/>
            <a:ext cx="307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Rigid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arch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fitting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system</a:t>
            </a:r>
            <a:endParaRPr lang="it-IT" sz="1400" b="1" dirty="0" smtClean="0"/>
          </a:p>
        </p:txBody>
      </p:sp>
      <p:sp>
        <p:nvSpPr>
          <p:cNvPr id="27" name="CasellaDiTesto 26"/>
          <p:cNvSpPr txBox="1"/>
          <p:nvPr/>
        </p:nvSpPr>
        <p:spPr>
          <a:xfrm>
            <a:off x="5392923" y="1253477"/>
            <a:ext cx="307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 smtClean="0"/>
              <a:t>Flexible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cable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fitting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system</a:t>
            </a:r>
            <a:endParaRPr lang="it-IT" sz="14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77" t="17792" r="18601" b="6018"/>
          <a:stretch/>
        </p:blipFill>
        <p:spPr bwMode="auto">
          <a:xfrm>
            <a:off x="2204121" y="1791799"/>
            <a:ext cx="2108670" cy="190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3" t="16247" r="48271" b="8818"/>
          <a:stretch/>
        </p:blipFill>
        <p:spPr bwMode="auto">
          <a:xfrm>
            <a:off x="6145068" y="1809845"/>
            <a:ext cx="1556489" cy="18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asellaDiTesto 18"/>
          <p:cNvSpPr txBox="1"/>
          <p:nvPr/>
        </p:nvSpPr>
        <p:spPr>
          <a:xfrm>
            <a:off x="2563395" y="6031990"/>
            <a:ext cx="1253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Driving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228251" y="6031990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 smtClean="0"/>
              <a:t>Steering</a:t>
            </a:r>
            <a:r>
              <a:rPr lang="it-IT" sz="1600" dirty="0" smtClean="0"/>
              <a:t> </a:t>
            </a:r>
            <a:r>
              <a:rPr lang="it-IT" sz="1600" dirty="0" err="1" smtClean="0"/>
              <a:t>axle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37715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06001" y="741600"/>
            <a:ext cx="5601452" cy="5601600"/>
          </a:xfrm>
        </p:spPr>
        <p:txBody>
          <a:bodyPr/>
          <a:lstStyle/>
          <a:p>
            <a:r>
              <a:rPr lang="it-IT" sz="1600" dirty="0" smtClean="0"/>
              <a:t>Product </a:t>
            </a:r>
            <a:r>
              <a:rPr lang="it-IT" sz="1600" dirty="0" err="1" smtClean="0"/>
              <a:t>Overview</a:t>
            </a:r>
            <a:r>
              <a:rPr lang="it-IT" sz="1600" dirty="0" smtClean="0"/>
              <a:t>:</a:t>
            </a:r>
          </a:p>
          <a:p>
            <a:pPr lvl="1"/>
            <a:r>
              <a:rPr lang="it-IT" sz="1400" dirty="0" err="1" smtClean="0"/>
              <a:t>Vehicle</a:t>
            </a:r>
            <a:r>
              <a:rPr lang="it-IT" sz="1400" dirty="0" smtClean="0"/>
              <a:t> </a:t>
            </a:r>
            <a:r>
              <a:rPr lang="it-IT" sz="1400" dirty="0" err="1" smtClean="0"/>
              <a:t>specific</a:t>
            </a:r>
            <a:r>
              <a:rPr lang="it-IT" sz="1400" dirty="0" smtClean="0"/>
              <a:t> </a:t>
            </a:r>
            <a:r>
              <a:rPr lang="it-IT" sz="1400" dirty="0" err="1" smtClean="0"/>
              <a:t>product</a:t>
            </a:r>
            <a:r>
              <a:rPr lang="it-IT" sz="1400" dirty="0" smtClean="0"/>
              <a:t> </a:t>
            </a:r>
            <a:r>
              <a:rPr lang="it-IT" sz="1400" dirty="0" err="1" smtClean="0"/>
              <a:t>offering</a:t>
            </a:r>
            <a:r>
              <a:rPr lang="it-IT" sz="1400" dirty="0" smtClean="0"/>
              <a:t> a </a:t>
            </a:r>
            <a:r>
              <a:rPr lang="it-IT" sz="1400" dirty="0" err="1" smtClean="0"/>
              <a:t>comfortable</a:t>
            </a:r>
            <a:r>
              <a:rPr lang="it-IT" sz="1400" dirty="0" smtClean="0"/>
              <a:t> </a:t>
            </a:r>
            <a:r>
              <a:rPr lang="it-IT" sz="1400" dirty="0" err="1" smtClean="0"/>
              <a:t>fittig</a:t>
            </a:r>
            <a:r>
              <a:rPr lang="it-IT" sz="1400" dirty="0" smtClean="0"/>
              <a:t> </a:t>
            </a:r>
            <a:r>
              <a:rPr lang="it-IT" sz="1400" dirty="0" err="1" smtClean="0"/>
              <a:t>system</a:t>
            </a:r>
            <a:r>
              <a:rPr lang="it-IT" sz="1400" dirty="0" smtClean="0"/>
              <a:t> for </a:t>
            </a:r>
            <a:r>
              <a:rPr lang="it-IT" sz="1400" dirty="0" err="1" smtClean="0"/>
              <a:t>buses</a:t>
            </a:r>
            <a:r>
              <a:rPr lang="it-IT" sz="1400" dirty="0" smtClean="0"/>
              <a:t> </a:t>
            </a:r>
            <a:r>
              <a:rPr lang="it-IT" sz="1400" dirty="0" err="1" smtClean="0"/>
              <a:t>equipped</a:t>
            </a:r>
            <a:r>
              <a:rPr lang="it-IT" sz="1400" dirty="0" smtClean="0"/>
              <a:t> with twin </a:t>
            </a:r>
            <a:r>
              <a:rPr lang="it-IT" sz="1400" dirty="0" err="1" smtClean="0"/>
              <a:t>tyres</a:t>
            </a:r>
            <a:r>
              <a:rPr lang="it-IT" sz="1400" dirty="0" smtClean="0"/>
              <a:t>.</a:t>
            </a:r>
          </a:p>
          <a:p>
            <a:pPr lvl="1"/>
            <a:r>
              <a:rPr lang="it-IT" sz="1400" dirty="0" err="1" smtClean="0"/>
              <a:t>It</a:t>
            </a:r>
            <a:r>
              <a:rPr lang="it-IT" sz="1400" dirty="0" smtClean="0"/>
              <a:t> can be </a:t>
            </a:r>
            <a:r>
              <a:rPr lang="it-IT" sz="1400" dirty="0" err="1" smtClean="0"/>
              <a:t>installed</a:t>
            </a:r>
            <a:r>
              <a:rPr lang="it-IT" sz="1400" dirty="0" smtClean="0"/>
              <a:t> </a:t>
            </a:r>
            <a:r>
              <a:rPr lang="it-IT" sz="1400" dirty="0" err="1" smtClean="0"/>
              <a:t>also</a:t>
            </a:r>
            <a:r>
              <a:rPr lang="it-IT" sz="1400" dirty="0" smtClean="0"/>
              <a:t> on </a:t>
            </a:r>
            <a:r>
              <a:rPr lang="it-IT" sz="1400" dirty="0" err="1" smtClean="0"/>
              <a:t>vehicles</a:t>
            </a:r>
            <a:r>
              <a:rPr lang="it-IT" sz="1400" dirty="0" smtClean="0"/>
              <a:t> with </a:t>
            </a:r>
            <a:r>
              <a:rPr lang="it-IT" sz="1400" dirty="0" err="1" smtClean="0"/>
              <a:t>limited</a:t>
            </a:r>
            <a:r>
              <a:rPr lang="it-IT" sz="1400" dirty="0" smtClean="0"/>
              <a:t> </a:t>
            </a:r>
            <a:r>
              <a:rPr lang="it-IT" sz="1400" dirty="0" err="1" smtClean="0"/>
              <a:t>wheelhouse</a:t>
            </a:r>
            <a:r>
              <a:rPr lang="it-IT" sz="1400" dirty="0"/>
              <a:t> </a:t>
            </a:r>
            <a:r>
              <a:rPr lang="it-IT" sz="1400" dirty="0" smtClean="0"/>
              <a:t>and </a:t>
            </a:r>
            <a:r>
              <a:rPr lang="it-IT" sz="1400" dirty="0" err="1" smtClean="0"/>
              <a:t>between</a:t>
            </a:r>
            <a:r>
              <a:rPr lang="it-IT" sz="1400" dirty="0" smtClean="0"/>
              <a:t> the </a:t>
            </a:r>
            <a:r>
              <a:rPr lang="it-IT" sz="1400" dirty="0" err="1" smtClean="0"/>
              <a:t>tyre</a:t>
            </a:r>
            <a:r>
              <a:rPr lang="it-IT" sz="1400" dirty="0" smtClean="0"/>
              <a:t> clearance </a:t>
            </a:r>
            <a:r>
              <a:rPr lang="it-IT" sz="1400" dirty="0" err="1" smtClean="0"/>
              <a:t>without</a:t>
            </a:r>
            <a:r>
              <a:rPr lang="it-IT" sz="1400" dirty="0" smtClean="0"/>
              <a:t> lifting the </a:t>
            </a:r>
            <a:r>
              <a:rPr lang="it-IT" sz="1400" dirty="0" err="1" smtClean="0"/>
              <a:t>vehicle</a:t>
            </a:r>
            <a:endParaRPr lang="it-IT" sz="1400" dirty="0"/>
          </a:p>
          <a:p>
            <a:r>
              <a:rPr lang="it-IT" sz="1600" dirty="0" err="1" smtClean="0"/>
              <a:t>Advantages</a:t>
            </a:r>
            <a:r>
              <a:rPr lang="it-IT" sz="1600" dirty="0" smtClean="0"/>
              <a:t>:</a:t>
            </a:r>
            <a:endParaRPr lang="it-IT" sz="1600" dirty="0"/>
          </a:p>
          <a:p>
            <a:pPr lvl="1"/>
            <a:r>
              <a:rPr lang="it-IT" sz="1400" dirty="0" smtClean="0"/>
              <a:t>Bus </a:t>
            </a:r>
            <a:r>
              <a:rPr lang="it-IT" sz="1400" dirty="0" err="1" smtClean="0"/>
              <a:t>fleets</a:t>
            </a:r>
            <a:r>
              <a:rPr lang="it-IT" sz="1400" dirty="0" smtClean="0"/>
              <a:t>: </a:t>
            </a:r>
            <a:r>
              <a:rPr lang="it-IT" sz="1400" dirty="0" err="1" smtClean="0"/>
              <a:t>It</a:t>
            </a:r>
            <a:r>
              <a:rPr lang="it-IT" sz="1400" dirty="0" smtClean="0"/>
              <a:t> can be </a:t>
            </a:r>
            <a:r>
              <a:rPr lang="it-IT" sz="1400" dirty="0" err="1" smtClean="0"/>
              <a:t>easily</a:t>
            </a:r>
            <a:r>
              <a:rPr lang="it-IT" sz="1400" dirty="0" smtClean="0"/>
              <a:t> and </a:t>
            </a:r>
            <a:r>
              <a:rPr lang="it-IT" sz="1400" dirty="0" err="1" smtClean="0"/>
              <a:t>quickly</a:t>
            </a:r>
            <a:r>
              <a:rPr lang="it-IT" sz="1400" dirty="0" smtClean="0"/>
              <a:t> </a:t>
            </a:r>
            <a:r>
              <a:rPr lang="it-IT" sz="1400" dirty="0" err="1" smtClean="0"/>
              <a:t>fitted</a:t>
            </a:r>
            <a:r>
              <a:rPr lang="it-IT" sz="1400" dirty="0" smtClean="0"/>
              <a:t> on </a:t>
            </a:r>
            <a:r>
              <a:rPr lang="it-IT" sz="1400" dirty="0" err="1" smtClean="0"/>
              <a:t>many</a:t>
            </a:r>
            <a:r>
              <a:rPr lang="it-IT" sz="1400" dirty="0" smtClean="0"/>
              <a:t> </a:t>
            </a:r>
            <a:r>
              <a:rPr lang="it-IT" sz="1400" dirty="0" err="1" smtClean="0"/>
              <a:t>buses</a:t>
            </a:r>
            <a:endParaRPr lang="it-IT" sz="1400" dirty="0"/>
          </a:p>
          <a:p>
            <a:pPr lvl="1"/>
            <a:r>
              <a:rPr lang="it-IT" sz="1400" dirty="0" err="1" smtClean="0"/>
              <a:t>Tourism</a:t>
            </a:r>
            <a:r>
              <a:rPr lang="it-IT" sz="1400" dirty="0" smtClean="0"/>
              <a:t> </a:t>
            </a:r>
            <a:r>
              <a:rPr lang="it-IT" sz="1400" dirty="0" err="1" smtClean="0"/>
              <a:t>buses</a:t>
            </a:r>
            <a:r>
              <a:rPr lang="it-IT" sz="1400" dirty="0" smtClean="0"/>
              <a:t>: </a:t>
            </a:r>
            <a:r>
              <a:rPr lang="it-IT" sz="1400" dirty="0" err="1" smtClean="0"/>
              <a:t>it</a:t>
            </a:r>
            <a:r>
              <a:rPr lang="it-IT" sz="1400" dirty="0" smtClean="0"/>
              <a:t> </a:t>
            </a:r>
            <a:r>
              <a:rPr lang="it-IT" sz="1400" dirty="0" err="1" smtClean="0"/>
              <a:t>offers</a:t>
            </a:r>
            <a:r>
              <a:rPr lang="it-IT" sz="1400" dirty="0" smtClean="0"/>
              <a:t> a </a:t>
            </a:r>
            <a:r>
              <a:rPr lang="it-IT" sz="1400" dirty="0" err="1" smtClean="0"/>
              <a:t>safe</a:t>
            </a:r>
            <a:r>
              <a:rPr lang="it-IT" sz="1400" dirty="0" smtClean="0"/>
              <a:t> </a:t>
            </a:r>
            <a:r>
              <a:rPr lang="it-IT" sz="1400" dirty="0" err="1" smtClean="0"/>
              <a:t>fitting</a:t>
            </a:r>
            <a:r>
              <a:rPr lang="it-IT" sz="1400" dirty="0" smtClean="0"/>
              <a:t> </a:t>
            </a:r>
            <a:r>
              <a:rPr lang="it-IT" sz="1400" dirty="0" err="1" smtClean="0"/>
              <a:t>without</a:t>
            </a:r>
            <a:r>
              <a:rPr lang="it-IT" sz="1400" dirty="0" smtClean="0"/>
              <a:t> lifting the </a:t>
            </a:r>
            <a:r>
              <a:rPr lang="it-IT" sz="1400" dirty="0" err="1" smtClean="0"/>
              <a:t>vehicle</a:t>
            </a:r>
            <a:r>
              <a:rPr lang="it-IT" sz="1400" dirty="0" smtClean="0"/>
              <a:t>, </a:t>
            </a:r>
            <a:r>
              <a:rPr lang="it-IT" sz="1400" dirty="0" err="1" smtClean="0"/>
              <a:t>better</a:t>
            </a:r>
            <a:r>
              <a:rPr lang="it-IT" sz="1400" dirty="0" smtClean="0"/>
              <a:t> comfort for driver and </a:t>
            </a:r>
            <a:r>
              <a:rPr lang="it-IT" sz="1400" dirty="0" err="1" smtClean="0"/>
              <a:t>occupants</a:t>
            </a:r>
            <a:endParaRPr lang="it-IT" sz="1400" dirty="0"/>
          </a:p>
          <a:p>
            <a:r>
              <a:rPr lang="it-IT" sz="1600" dirty="0" err="1" smtClean="0"/>
              <a:t>Homologations</a:t>
            </a:r>
            <a:r>
              <a:rPr lang="it-IT" sz="1600" dirty="0" smtClean="0"/>
              <a:t>:</a:t>
            </a:r>
            <a:endParaRPr lang="it-IT" dirty="0" smtClean="0"/>
          </a:p>
          <a:p>
            <a:pPr lvl="1"/>
            <a:r>
              <a:rPr lang="it-IT" sz="1400" dirty="0" smtClean="0"/>
              <a:t>Ö-</a:t>
            </a:r>
            <a:r>
              <a:rPr lang="it-IT" sz="1400" dirty="0" err="1" smtClean="0"/>
              <a:t>Norm</a:t>
            </a:r>
            <a:r>
              <a:rPr lang="it-IT" sz="1400" dirty="0" smtClean="0"/>
              <a:t> V5119</a:t>
            </a:r>
            <a:endParaRPr lang="it-IT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00" y="205200"/>
            <a:ext cx="8820000" cy="259257"/>
          </a:xfrm>
        </p:spPr>
        <p:txBody>
          <a:bodyPr>
            <a:normAutofit fontScale="90000"/>
          </a:bodyPr>
          <a:lstStyle/>
          <a:p>
            <a:r>
              <a:rPr lang="sv-SE" dirty="0"/>
              <a:t>Bus </a:t>
            </a:r>
            <a:r>
              <a:rPr lang="sv-SE" dirty="0" smtClean="0"/>
              <a:t>segment: KÖNIG COACH MASTER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BE95D-799F-47FD-971D-4AEBEF85C96E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5" t="9066" r="36897" b="9340"/>
          <a:stretch/>
        </p:blipFill>
        <p:spPr bwMode="auto">
          <a:xfrm>
            <a:off x="5907452" y="1235929"/>
            <a:ext cx="2786605" cy="466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77" t="17792" r="18601" b="6018"/>
          <a:stretch/>
        </p:blipFill>
        <p:spPr bwMode="auto">
          <a:xfrm>
            <a:off x="418864" y="4418884"/>
            <a:ext cx="2108670" cy="190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49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segment: KÖNIG COACH MASTER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09E0-3FC0-4B7A-9BD1-391FC41CABBE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sp>
        <p:nvSpPr>
          <p:cNvPr id="19" name="Module Summary"/>
          <p:cNvSpPr>
            <a:spLocks noGrp="1"/>
          </p:cNvSpPr>
          <p:nvPr>
            <p:ph idx="1"/>
          </p:nvPr>
        </p:nvSpPr>
        <p:spPr>
          <a:xfrm>
            <a:off x="306000" y="741600"/>
            <a:ext cx="3827850" cy="5601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dirty="0" err="1" smtClean="0"/>
              <a:t>Fitting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:</a:t>
            </a:r>
            <a:endParaRPr lang="it-IT" dirty="0"/>
          </a:p>
          <a:p>
            <a:pPr lvl="1"/>
            <a:r>
              <a:rPr lang="it-IT" dirty="0" err="1" smtClean="0"/>
              <a:t>Rigid</a:t>
            </a:r>
            <a:r>
              <a:rPr lang="it-IT" dirty="0" smtClean="0"/>
              <a:t> </a:t>
            </a:r>
            <a:r>
              <a:rPr lang="it-IT" dirty="0" err="1" smtClean="0"/>
              <a:t>arch</a:t>
            </a:r>
            <a:endParaRPr lang="it-IT" dirty="0"/>
          </a:p>
          <a:p>
            <a:r>
              <a:rPr lang="it-IT" dirty="0" smtClean="0"/>
              <a:t>Cross-</a:t>
            </a:r>
            <a:r>
              <a:rPr lang="it-IT" dirty="0" err="1" smtClean="0"/>
              <a:t>chain</a:t>
            </a:r>
            <a:r>
              <a:rPr lang="it-IT" dirty="0" smtClean="0"/>
              <a:t> pattern:</a:t>
            </a:r>
          </a:p>
          <a:p>
            <a:pPr lvl="1"/>
            <a:r>
              <a:rPr lang="it-IT" dirty="0" smtClean="0"/>
              <a:t>6mm round </a:t>
            </a:r>
            <a:r>
              <a:rPr lang="it-IT" dirty="0" err="1" smtClean="0"/>
              <a:t>shape</a:t>
            </a:r>
            <a:r>
              <a:rPr lang="it-IT" dirty="0" smtClean="0"/>
              <a:t> </a:t>
            </a:r>
            <a:r>
              <a:rPr lang="it-IT" dirty="0" err="1" smtClean="0"/>
              <a:t>wire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best compromise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driving</a:t>
            </a:r>
            <a:r>
              <a:rPr lang="it-IT" dirty="0" smtClean="0"/>
              <a:t> comfort and performances</a:t>
            </a:r>
          </a:p>
          <a:p>
            <a:r>
              <a:rPr lang="it-IT" dirty="0" err="1" smtClean="0"/>
              <a:t>Rigid</a:t>
            </a:r>
            <a:r>
              <a:rPr lang="it-IT" dirty="0" smtClean="0"/>
              <a:t> </a:t>
            </a:r>
            <a:r>
              <a:rPr lang="it-IT" dirty="0" err="1" smtClean="0"/>
              <a:t>arch</a:t>
            </a:r>
            <a:r>
              <a:rPr lang="it-IT" dirty="0" smtClean="0"/>
              <a:t> </a:t>
            </a:r>
            <a:r>
              <a:rPr lang="it-IT" dirty="0" err="1" smtClean="0"/>
              <a:t>closing</a:t>
            </a:r>
            <a:r>
              <a:rPr lang="it-IT" dirty="0" smtClean="0"/>
              <a:t> </a:t>
            </a:r>
            <a:r>
              <a:rPr lang="it-IT" dirty="0" err="1" smtClean="0"/>
              <a:t>system</a:t>
            </a:r>
            <a:r>
              <a:rPr lang="it-IT" dirty="0" smtClean="0"/>
              <a:t> </a:t>
            </a:r>
            <a:r>
              <a:rPr lang="it-IT" dirty="0" err="1" smtClean="0"/>
              <a:t>featuring</a:t>
            </a:r>
            <a:r>
              <a:rPr lang="it-IT" dirty="0" smtClean="0"/>
              <a:t>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sliding</a:t>
            </a:r>
            <a:r>
              <a:rPr lang="it-IT" dirty="0" smtClean="0"/>
              <a:t> </a:t>
            </a:r>
            <a:r>
              <a:rPr lang="it-IT" dirty="0" err="1" smtClean="0"/>
              <a:t>pivots</a:t>
            </a:r>
            <a:endParaRPr lang="it-IT" dirty="0" smtClean="0"/>
          </a:p>
          <a:p>
            <a:pPr lvl="1"/>
            <a:r>
              <a:rPr lang="it-IT" dirty="0" err="1" smtClean="0"/>
              <a:t>It</a:t>
            </a:r>
            <a:r>
              <a:rPr lang="it-IT" dirty="0" smtClean="0"/>
              <a:t> can be </a:t>
            </a:r>
            <a:r>
              <a:rPr lang="it-IT" dirty="0" err="1" smtClean="0"/>
              <a:t>comfortably</a:t>
            </a:r>
            <a:r>
              <a:rPr lang="it-IT" dirty="0" smtClean="0"/>
              <a:t> </a:t>
            </a:r>
            <a:r>
              <a:rPr lang="it-IT" dirty="0" err="1" smtClean="0"/>
              <a:t>actioned</a:t>
            </a:r>
            <a:r>
              <a:rPr lang="it-IT" dirty="0" smtClean="0"/>
              <a:t> from the </a:t>
            </a:r>
            <a:r>
              <a:rPr lang="it-IT" dirty="0" err="1" smtClean="0"/>
              <a:t>outside</a:t>
            </a:r>
            <a:r>
              <a:rPr lang="it-IT" dirty="0" smtClean="0"/>
              <a:t> and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avoids</a:t>
            </a:r>
            <a:r>
              <a:rPr lang="it-IT" dirty="0" smtClean="0"/>
              <a:t> </a:t>
            </a:r>
            <a:r>
              <a:rPr lang="it-IT" dirty="0" err="1" smtClean="0"/>
              <a:t>manual</a:t>
            </a:r>
            <a:r>
              <a:rPr lang="it-IT" dirty="0" smtClean="0"/>
              <a:t> </a:t>
            </a:r>
            <a:r>
              <a:rPr lang="it-IT" dirty="0" err="1" smtClean="0"/>
              <a:t>closing</a:t>
            </a:r>
            <a:r>
              <a:rPr lang="it-IT" dirty="0" smtClean="0"/>
              <a:t> inside the </a:t>
            </a:r>
            <a:r>
              <a:rPr lang="it-IT" dirty="0" err="1" smtClean="0"/>
              <a:t>wheelhouse</a:t>
            </a:r>
            <a:endParaRPr lang="it-IT" dirty="0" smtClean="0"/>
          </a:p>
          <a:p>
            <a:r>
              <a:rPr lang="it-IT" dirty="0" err="1" smtClean="0"/>
              <a:t>Locking</a:t>
            </a:r>
            <a:r>
              <a:rPr lang="it-IT" dirty="0" smtClean="0"/>
              <a:t> </a:t>
            </a:r>
            <a:r>
              <a:rPr lang="it-IT" dirty="0" err="1" smtClean="0"/>
              <a:t>device</a:t>
            </a:r>
            <a:endParaRPr lang="it-IT" dirty="0" smtClean="0"/>
          </a:p>
          <a:p>
            <a:pPr lvl="1"/>
            <a:r>
              <a:rPr lang="it-IT" dirty="0" err="1" smtClean="0"/>
              <a:t>Makes</a:t>
            </a:r>
            <a:r>
              <a:rPr lang="it-IT" dirty="0" smtClean="0"/>
              <a:t> the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safe</a:t>
            </a:r>
            <a:r>
              <a:rPr lang="it-IT" dirty="0" smtClean="0"/>
              <a:t> and </a:t>
            </a:r>
            <a:r>
              <a:rPr lang="it-IT" dirty="0" err="1" smtClean="0"/>
              <a:t>reliable</a:t>
            </a:r>
            <a:r>
              <a:rPr lang="it-IT" dirty="0" smtClean="0"/>
              <a:t> and </a:t>
            </a:r>
            <a:r>
              <a:rPr lang="it-IT" dirty="0" err="1" smtClean="0"/>
              <a:t>avoids</a:t>
            </a:r>
            <a:r>
              <a:rPr lang="it-IT" dirty="0" smtClean="0"/>
              <a:t> </a:t>
            </a:r>
            <a:r>
              <a:rPr lang="it-IT" dirty="0" err="1" smtClean="0"/>
              <a:t>accidental</a:t>
            </a:r>
            <a:r>
              <a:rPr lang="it-IT" dirty="0" smtClean="0"/>
              <a:t> opening </a:t>
            </a:r>
            <a:r>
              <a:rPr lang="it-IT" dirty="0" err="1" smtClean="0"/>
              <a:t>during</a:t>
            </a:r>
            <a:r>
              <a:rPr lang="it-IT" dirty="0" smtClean="0"/>
              <a:t> </a:t>
            </a:r>
            <a:r>
              <a:rPr lang="it-IT" dirty="0" err="1" smtClean="0"/>
              <a:t>driving</a:t>
            </a:r>
            <a:endParaRPr lang="it-IT" dirty="0" smtClean="0"/>
          </a:p>
          <a:p>
            <a:pPr lvl="0"/>
            <a:r>
              <a:rPr lang="it-IT" dirty="0" err="1" smtClean="0"/>
              <a:t>Low</a:t>
            </a:r>
            <a:r>
              <a:rPr lang="it-IT" dirty="0" smtClean="0"/>
              <a:t> </a:t>
            </a:r>
            <a:r>
              <a:rPr lang="it-IT" dirty="0" err="1" smtClean="0"/>
              <a:t>pitch</a:t>
            </a:r>
            <a:r>
              <a:rPr lang="it-IT" dirty="0" smtClean="0"/>
              <a:t> </a:t>
            </a:r>
            <a:r>
              <a:rPr lang="it-IT" dirty="0" err="1" smtClean="0"/>
              <a:t>hardened</a:t>
            </a:r>
            <a:r>
              <a:rPr lang="it-IT" dirty="0" smtClean="0"/>
              <a:t> </a:t>
            </a:r>
            <a:r>
              <a:rPr lang="it-IT" dirty="0" err="1" smtClean="0"/>
              <a:t>tensioning</a:t>
            </a:r>
            <a:r>
              <a:rPr lang="it-IT" dirty="0" smtClean="0"/>
              <a:t> </a:t>
            </a:r>
            <a:r>
              <a:rPr lang="it-IT" dirty="0" err="1" smtClean="0"/>
              <a:t>chain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For a </a:t>
            </a:r>
            <a:r>
              <a:rPr lang="it-IT" dirty="0" err="1" smtClean="0"/>
              <a:t>perfect</a:t>
            </a:r>
            <a:r>
              <a:rPr lang="it-IT" dirty="0" smtClean="0"/>
              <a:t> </a:t>
            </a:r>
            <a:r>
              <a:rPr lang="it-IT" dirty="0" err="1" smtClean="0"/>
              <a:t>tensioning</a:t>
            </a:r>
            <a:r>
              <a:rPr lang="it-IT" dirty="0" smtClean="0"/>
              <a:t> and </a:t>
            </a:r>
            <a:r>
              <a:rPr lang="it-IT" dirty="0" err="1" smtClean="0"/>
              <a:t>fit</a:t>
            </a:r>
            <a:r>
              <a:rPr lang="it-IT" dirty="0" smtClean="0"/>
              <a:t> on the </a:t>
            </a:r>
            <a:r>
              <a:rPr lang="it-IT" dirty="0" err="1" smtClean="0"/>
              <a:t>tyre</a:t>
            </a:r>
            <a:endParaRPr lang="it-IT" dirty="0" smtClean="0"/>
          </a:p>
          <a:p>
            <a:pPr lvl="0"/>
            <a:r>
              <a:rPr lang="it-IT" dirty="0" err="1" smtClean="0"/>
              <a:t>Elastic</a:t>
            </a:r>
            <a:r>
              <a:rPr lang="it-IT" dirty="0" smtClean="0"/>
              <a:t> end:</a:t>
            </a:r>
          </a:p>
          <a:p>
            <a:pPr lvl="1"/>
            <a:r>
              <a:rPr lang="it-IT" dirty="0" smtClean="0"/>
              <a:t>Spring + simplex for a </a:t>
            </a:r>
            <a:r>
              <a:rPr lang="it-IT" dirty="0" err="1" smtClean="0"/>
              <a:t>simple</a:t>
            </a:r>
            <a:r>
              <a:rPr lang="it-IT" dirty="0" smtClean="0"/>
              <a:t> re-</a:t>
            </a:r>
            <a:r>
              <a:rPr lang="it-IT" dirty="0" err="1" smtClean="0"/>
              <a:t>tensioning</a:t>
            </a:r>
            <a:r>
              <a:rPr lang="it-IT" dirty="0" smtClean="0"/>
              <a:t> </a:t>
            </a:r>
            <a:r>
              <a:rPr lang="it-IT" dirty="0" err="1" smtClean="0"/>
              <a:t>operation</a:t>
            </a:r>
            <a:endParaRPr lang="it-IT" dirty="0" smtClean="0"/>
          </a:p>
          <a:p>
            <a:pPr lvl="0"/>
            <a:r>
              <a:rPr lang="it-IT" dirty="0" err="1" smtClean="0"/>
              <a:t>Packed</a:t>
            </a:r>
            <a:r>
              <a:rPr lang="it-IT" dirty="0" smtClean="0"/>
              <a:t> </a:t>
            </a:r>
            <a:r>
              <a:rPr lang="it-IT" dirty="0" err="1" smtClean="0"/>
              <a:t>into</a:t>
            </a:r>
            <a:r>
              <a:rPr lang="it-IT" dirty="0" smtClean="0"/>
              <a:t> a nylon </a:t>
            </a:r>
            <a:r>
              <a:rPr lang="it-IT" dirty="0" err="1" smtClean="0"/>
              <a:t>bag</a:t>
            </a:r>
            <a:r>
              <a:rPr lang="it-IT" dirty="0" smtClean="0"/>
              <a:t>, </a:t>
            </a:r>
            <a:r>
              <a:rPr lang="it-IT" dirty="0" err="1" smtClean="0"/>
              <a:t>containing</a:t>
            </a:r>
            <a:r>
              <a:rPr lang="it-IT" dirty="0" smtClean="0"/>
              <a:t>:</a:t>
            </a:r>
          </a:p>
          <a:p>
            <a:pPr lvl="1"/>
            <a:r>
              <a:rPr lang="it-IT" dirty="0" smtClean="0"/>
              <a:t>1 </a:t>
            </a:r>
            <a:r>
              <a:rPr lang="it-IT" dirty="0" err="1" smtClean="0"/>
              <a:t>chain</a:t>
            </a:r>
            <a:r>
              <a:rPr lang="it-IT" dirty="0" smtClean="0"/>
              <a:t> </a:t>
            </a:r>
            <a:r>
              <a:rPr lang="it-IT" dirty="0" err="1" smtClean="0"/>
              <a:t>pair</a:t>
            </a:r>
            <a:endParaRPr lang="it-IT" dirty="0" smtClean="0"/>
          </a:p>
          <a:p>
            <a:pPr lvl="1"/>
            <a:r>
              <a:rPr lang="it-IT" dirty="0" err="1" smtClean="0"/>
              <a:t>Fitting</a:t>
            </a:r>
            <a:r>
              <a:rPr lang="it-IT" dirty="0" smtClean="0"/>
              <a:t> </a:t>
            </a:r>
            <a:r>
              <a:rPr lang="it-IT" dirty="0" err="1" smtClean="0"/>
              <a:t>instructions</a:t>
            </a:r>
            <a:endParaRPr lang="it-IT" dirty="0" smtClean="0"/>
          </a:p>
          <a:p>
            <a:pPr lvl="1"/>
            <a:r>
              <a:rPr lang="it-IT" dirty="0" smtClean="0"/>
              <a:t>Long </a:t>
            </a:r>
            <a:r>
              <a:rPr lang="it-IT" dirty="0" err="1" smtClean="0"/>
              <a:t>gloves</a:t>
            </a:r>
            <a:endParaRPr lang="it-IT" dirty="0" smtClean="0"/>
          </a:p>
          <a:p>
            <a:pPr lvl="1"/>
            <a:r>
              <a:rPr lang="it-IT" dirty="0" err="1" smtClean="0"/>
              <a:t>Repair</a:t>
            </a:r>
            <a:r>
              <a:rPr lang="it-IT" dirty="0" smtClean="0"/>
              <a:t> kit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9" t="8379" r="29134" b="9280"/>
          <a:stretch/>
        </p:blipFill>
        <p:spPr bwMode="auto">
          <a:xfrm>
            <a:off x="4244895" y="626268"/>
            <a:ext cx="2666813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4" t="53511" r="28908" b="9062"/>
          <a:stretch/>
        </p:blipFill>
        <p:spPr bwMode="auto">
          <a:xfrm>
            <a:off x="4436488" y="3640124"/>
            <a:ext cx="2283626" cy="1275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7" t="7280" r="22329" b="21840"/>
          <a:stretch/>
        </p:blipFill>
        <p:spPr bwMode="auto">
          <a:xfrm>
            <a:off x="7071838" y="3288506"/>
            <a:ext cx="1759612" cy="119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4" t="9581" r="21889" b="8380"/>
          <a:stretch/>
        </p:blipFill>
        <p:spPr bwMode="auto">
          <a:xfrm>
            <a:off x="7077300" y="4811533"/>
            <a:ext cx="1754150" cy="143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9" t="9581" r="32014" b="8398"/>
          <a:stretch/>
        </p:blipFill>
        <p:spPr bwMode="auto">
          <a:xfrm>
            <a:off x="7071838" y="913496"/>
            <a:ext cx="1754150" cy="208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26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2" t="9628" r="36304" b="10413"/>
          <a:stretch/>
        </p:blipFill>
        <p:spPr bwMode="auto">
          <a:xfrm>
            <a:off x="6458850" y="1401374"/>
            <a:ext cx="2539999" cy="40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06001" y="741600"/>
            <a:ext cx="4062799" cy="5601600"/>
          </a:xfrm>
        </p:spPr>
        <p:txBody>
          <a:bodyPr/>
          <a:lstStyle/>
          <a:p>
            <a:r>
              <a:rPr lang="it-IT" sz="1600" dirty="0" smtClean="0"/>
              <a:t>Product </a:t>
            </a:r>
            <a:r>
              <a:rPr lang="it-IT" sz="1600" dirty="0" err="1" smtClean="0"/>
              <a:t>overview</a:t>
            </a:r>
            <a:r>
              <a:rPr lang="it-IT" sz="1600" dirty="0" smtClean="0"/>
              <a:t>:</a:t>
            </a:r>
          </a:p>
          <a:p>
            <a:pPr lvl="1"/>
            <a:r>
              <a:rPr lang="it-IT" sz="1400" dirty="0" err="1" smtClean="0"/>
              <a:t>Specific</a:t>
            </a:r>
            <a:r>
              <a:rPr lang="it-IT" sz="1400" dirty="0" smtClean="0"/>
              <a:t> for </a:t>
            </a:r>
            <a:r>
              <a:rPr lang="it-IT" sz="1400" dirty="0" err="1" smtClean="0"/>
              <a:t>buses</a:t>
            </a:r>
            <a:r>
              <a:rPr lang="it-IT" sz="1400" dirty="0" smtClean="0"/>
              <a:t> with single </a:t>
            </a:r>
            <a:r>
              <a:rPr lang="it-IT" sz="1400" dirty="0" err="1" smtClean="0"/>
              <a:t>tyres</a:t>
            </a:r>
            <a:r>
              <a:rPr lang="it-IT" sz="1400" dirty="0" smtClean="0"/>
              <a:t> (i.e. front </a:t>
            </a:r>
            <a:r>
              <a:rPr lang="it-IT" sz="1400" dirty="0" err="1" smtClean="0"/>
              <a:t>axle</a:t>
            </a:r>
            <a:r>
              <a:rPr lang="it-IT" sz="1400" dirty="0" smtClean="0"/>
              <a:t>)</a:t>
            </a:r>
            <a:endParaRPr lang="it-IT" sz="1400" dirty="0"/>
          </a:p>
          <a:p>
            <a:r>
              <a:rPr lang="it-IT" sz="1600" dirty="0" err="1" smtClean="0"/>
              <a:t>Advantages</a:t>
            </a:r>
            <a:r>
              <a:rPr lang="it-IT" sz="1600" dirty="0" smtClean="0"/>
              <a:t>:</a:t>
            </a:r>
          </a:p>
          <a:p>
            <a:pPr lvl="1"/>
            <a:r>
              <a:rPr lang="it-IT" sz="1400" dirty="0" err="1" smtClean="0"/>
              <a:t>Fitting</a:t>
            </a:r>
            <a:r>
              <a:rPr lang="it-IT" sz="1400" dirty="0" smtClean="0"/>
              <a:t> </a:t>
            </a:r>
            <a:r>
              <a:rPr lang="it-IT" sz="1400" dirty="0" err="1" smtClean="0"/>
              <a:t>without</a:t>
            </a:r>
            <a:r>
              <a:rPr lang="it-IT" sz="1400" dirty="0" smtClean="0"/>
              <a:t> </a:t>
            </a:r>
            <a:r>
              <a:rPr lang="it-IT" sz="1400" dirty="0" err="1" smtClean="0"/>
              <a:t>moving</a:t>
            </a:r>
            <a:r>
              <a:rPr lang="it-IT" sz="1400" dirty="0" smtClean="0"/>
              <a:t> or lifting the </a:t>
            </a:r>
            <a:r>
              <a:rPr lang="it-IT" sz="1400" dirty="0" err="1" smtClean="0"/>
              <a:t>vehicle</a:t>
            </a:r>
            <a:endParaRPr lang="it-IT" sz="1400" dirty="0"/>
          </a:p>
          <a:p>
            <a:r>
              <a:rPr lang="it-IT" sz="1600" dirty="0" err="1" smtClean="0"/>
              <a:t>Homologations</a:t>
            </a:r>
            <a:r>
              <a:rPr lang="it-IT" sz="1600" dirty="0" smtClean="0"/>
              <a:t>:</a:t>
            </a:r>
            <a:endParaRPr lang="it-IT" dirty="0" smtClean="0"/>
          </a:p>
          <a:p>
            <a:pPr lvl="1"/>
            <a:r>
              <a:rPr lang="it-IT" sz="1400" dirty="0" smtClean="0"/>
              <a:t>Ö-</a:t>
            </a:r>
            <a:r>
              <a:rPr lang="it-IT" sz="1400" dirty="0" err="1" smtClean="0"/>
              <a:t>Norm</a:t>
            </a:r>
            <a:r>
              <a:rPr lang="it-IT" sz="1400" dirty="0" smtClean="0"/>
              <a:t> V5119</a:t>
            </a:r>
            <a:endParaRPr lang="it-IT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segment: </a:t>
            </a:r>
            <a:r>
              <a:rPr lang="sv-SE" dirty="0" smtClean="0"/>
              <a:t>KÖNIG </a:t>
            </a:r>
            <a:r>
              <a:rPr lang="sv-SE" dirty="0" smtClean="0"/>
              <a:t>T2 PRO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40A7F-D325-4888-9DEB-024E82741331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3" t="16247" r="48271" b="8818"/>
          <a:stretch/>
        </p:blipFill>
        <p:spPr bwMode="auto">
          <a:xfrm>
            <a:off x="353868" y="4320816"/>
            <a:ext cx="1556489" cy="18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093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segment: </a:t>
            </a:r>
            <a:r>
              <a:rPr lang="sv-SE" dirty="0" smtClean="0"/>
              <a:t>KÖNIG </a:t>
            </a:r>
            <a:r>
              <a:rPr lang="sv-SE" dirty="0"/>
              <a:t>T2 PRO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12466-1E66-42B8-86AA-8E9F723F4B87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9" t="9581" r="32014" b="8398"/>
          <a:stretch/>
        </p:blipFill>
        <p:spPr bwMode="auto">
          <a:xfrm>
            <a:off x="7071838" y="913496"/>
            <a:ext cx="1754150" cy="2087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4" t="16326" r="30949" b="14599"/>
          <a:stretch/>
        </p:blipFill>
        <p:spPr bwMode="auto">
          <a:xfrm>
            <a:off x="4936786" y="3322866"/>
            <a:ext cx="1788159" cy="177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9" t="15829" r="32018" b="17399"/>
          <a:stretch/>
        </p:blipFill>
        <p:spPr bwMode="auto">
          <a:xfrm>
            <a:off x="7057605" y="3322866"/>
            <a:ext cx="1768383" cy="1713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Module Summary"/>
          <p:cNvSpPr>
            <a:spLocks noGrp="1"/>
          </p:cNvSpPr>
          <p:nvPr>
            <p:ph idx="1"/>
          </p:nvPr>
        </p:nvSpPr>
        <p:spPr>
          <a:xfrm>
            <a:off x="306000" y="741600"/>
            <a:ext cx="3827850" cy="5601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sz="1600" dirty="0" err="1" smtClean="0"/>
              <a:t>Fitting</a:t>
            </a:r>
            <a:r>
              <a:rPr lang="it-IT" sz="1600" dirty="0" smtClean="0"/>
              <a:t> </a:t>
            </a:r>
            <a:r>
              <a:rPr lang="it-IT" sz="1600" dirty="0" err="1" smtClean="0"/>
              <a:t>system</a:t>
            </a:r>
            <a:r>
              <a:rPr lang="it-IT" sz="1600" dirty="0"/>
              <a:t>:</a:t>
            </a:r>
          </a:p>
          <a:p>
            <a:pPr lvl="1"/>
            <a:r>
              <a:rPr lang="it-IT" sz="1400" dirty="0" err="1" smtClean="0"/>
              <a:t>Flexible</a:t>
            </a:r>
            <a:r>
              <a:rPr lang="it-IT" sz="1400" dirty="0" smtClean="0"/>
              <a:t> </a:t>
            </a:r>
            <a:r>
              <a:rPr lang="it-IT" sz="1400" dirty="0" err="1" smtClean="0"/>
              <a:t>cable</a:t>
            </a:r>
            <a:endParaRPr lang="it-IT" sz="1400" dirty="0"/>
          </a:p>
          <a:p>
            <a:r>
              <a:rPr lang="it-IT" sz="1600" dirty="0" smtClean="0"/>
              <a:t>Cross-</a:t>
            </a:r>
            <a:r>
              <a:rPr lang="it-IT" sz="1600" dirty="0" err="1" smtClean="0"/>
              <a:t>chain</a:t>
            </a:r>
            <a:r>
              <a:rPr lang="it-IT" sz="1600" dirty="0" smtClean="0"/>
              <a:t> pattern:</a:t>
            </a:r>
          </a:p>
          <a:p>
            <a:pPr lvl="1"/>
            <a:r>
              <a:rPr lang="it-IT" sz="1400" dirty="0" smtClean="0"/>
              <a:t>T2 </a:t>
            </a:r>
            <a:r>
              <a:rPr lang="it-IT" sz="1400" dirty="0" smtClean="0"/>
              <a:t>Pro: 5,70- 6,40 – </a:t>
            </a:r>
            <a:r>
              <a:rPr lang="it-IT" sz="1400" dirty="0" smtClean="0"/>
              <a:t>7,75mm</a:t>
            </a:r>
          </a:p>
          <a:p>
            <a:pPr lvl="2"/>
            <a:r>
              <a:rPr lang="it-IT" dirty="0" err="1" smtClean="0"/>
              <a:t>Basing</a:t>
            </a:r>
            <a:r>
              <a:rPr lang="it-IT" dirty="0" smtClean="0"/>
              <a:t> on </a:t>
            </a:r>
            <a:r>
              <a:rPr lang="it-IT" dirty="0" err="1" smtClean="0"/>
              <a:t>tyre</a:t>
            </a:r>
            <a:r>
              <a:rPr lang="it-IT" dirty="0" smtClean="0"/>
              <a:t> </a:t>
            </a:r>
            <a:r>
              <a:rPr lang="it-IT" dirty="0" err="1" smtClean="0"/>
              <a:t>size</a:t>
            </a:r>
            <a:endParaRPr lang="it-IT" dirty="0"/>
          </a:p>
          <a:p>
            <a:r>
              <a:rPr lang="it-IT" sz="1600" dirty="0" smtClean="0"/>
              <a:t>Double </a:t>
            </a:r>
            <a:r>
              <a:rPr lang="it-IT" sz="1600" dirty="0" err="1" smtClean="0"/>
              <a:t>locking</a:t>
            </a:r>
            <a:r>
              <a:rPr lang="it-IT" sz="1600" dirty="0" smtClean="0"/>
              <a:t> </a:t>
            </a:r>
            <a:r>
              <a:rPr lang="it-IT" sz="1600" dirty="0" err="1" smtClean="0"/>
              <a:t>device</a:t>
            </a:r>
            <a:r>
              <a:rPr lang="it-IT" sz="1600" dirty="0" smtClean="0"/>
              <a:t> to </a:t>
            </a:r>
            <a:r>
              <a:rPr lang="it-IT" sz="1600" dirty="0" err="1" smtClean="0"/>
              <a:t>adjust</a:t>
            </a:r>
            <a:r>
              <a:rPr lang="it-IT" sz="1600" dirty="0" smtClean="0"/>
              <a:t> </a:t>
            </a:r>
            <a:r>
              <a:rPr lang="it-IT" sz="1600" dirty="0" err="1" smtClean="0"/>
              <a:t>chain</a:t>
            </a:r>
            <a:r>
              <a:rPr lang="it-IT" sz="1600" dirty="0" smtClean="0"/>
              <a:t> </a:t>
            </a:r>
            <a:r>
              <a:rPr lang="it-IT" sz="1600" dirty="0" err="1" smtClean="0"/>
              <a:t>tensioning</a:t>
            </a:r>
            <a:r>
              <a:rPr lang="it-IT" sz="1600" dirty="0" smtClean="0"/>
              <a:t> with </a:t>
            </a:r>
            <a:r>
              <a:rPr lang="it-IT" sz="1600" dirty="0" err="1" smtClean="0"/>
              <a:t>max</a:t>
            </a:r>
            <a:r>
              <a:rPr lang="it-IT" sz="1600" dirty="0" smtClean="0"/>
              <a:t> </a:t>
            </a:r>
            <a:r>
              <a:rPr lang="it-IT" sz="1600" dirty="0" err="1" smtClean="0"/>
              <a:t>precision</a:t>
            </a:r>
            <a:endParaRPr lang="it-IT" sz="1600" dirty="0" smtClean="0"/>
          </a:p>
          <a:p>
            <a:r>
              <a:rPr lang="it-IT" sz="1600" dirty="0" smtClean="0"/>
              <a:t>Side </a:t>
            </a:r>
            <a:r>
              <a:rPr lang="it-IT" sz="1600" dirty="0" err="1" smtClean="0"/>
              <a:t>chain</a:t>
            </a:r>
            <a:r>
              <a:rPr lang="it-IT" sz="1600" dirty="0" smtClean="0"/>
              <a:t> </a:t>
            </a:r>
            <a:r>
              <a:rPr lang="it-IT" sz="1600" dirty="0" err="1" smtClean="0"/>
              <a:t>equipped</a:t>
            </a:r>
            <a:r>
              <a:rPr lang="it-IT" sz="1600" dirty="0" smtClean="0"/>
              <a:t> with </a:t>
            </a:r>
            <a:r>
              <a:rPr lang="it-IT" sz="1600" dirty="0" err="1" smtClean="0"/>
              <a:t>tensioning</a:t>
            </a:r>
            <a:r>
              <a:rPr lang="it-IT" sz="1600" dirty="0" smtClean="0"/>
              <a:t> </a:t>
            </a:r>
            <a:r>
              <a:rPr lang="it-IT" sz="1600" dirty="0" err="1" smtClean="0"/>
              <a:t>spring</a:t>
            </a:r>
            <a:r>
              <a:rPr lang="it-IT" sz="1600" dirty="0" smtClean="0"/>
              <a:t> to </a:t>
            </a:r>
            <a:r>
              <a:rPr lang="it-IT" sz="1600" dirty="0" err="1" smtClean="0"/>
              <a:t>adjust</a:t>
            </a:r>
            <a:r>
              <a:rPr lang="it-IT" sz="1600" dirty="0" smtClean="0"/>
              <a:t> the </a:t>
            </a:r>
            <a:r>
              <a:rPr lang="it-IT" sz="1600" dirty="0" err="1" smtClean="0"/>
              <a:t>chain</a:t>
            </a:r>
            <a:r>
              <a:rPr lang="it-IT" sz="1600" dirty="0" smtClean="0"/>
              <a:t> on </a:t>
            </a:r>
            <a:r>
              <a:rPr lang="it-IT" sz="1600" dirty="0" err="1" smtClean="0"/>
              <a:t>different</a:t>
            </a:r>
            <a:r>
              <a:rPr lang="it-IT" sz="1600" dirty="0" smtClean="0"/>
              <a:t> </a:t>
            </a:r>
            <a:r>
              <a:rPr lang="it-IT" sz="1600" dirty="0" err="1" smtClean="0"/>
              <a:t>tyre</a:t>
            </a:r>
            <a:r>
              <a:rPr lang="it-IT" sz="1600" dirty="0" smtClean="0"/>
              <a:t> </a:t>
            </a:r>
            <a:r>
              <a:rPr lang="it-IT" sz="1600" dirty="0" err="1" smtClean="0"/>
              <a:t>profiles</a:t>
            </a:r>
            <a:r>
              <a:rPr lang="it-IT" sz="1600" dirty="0" smtClean="0"/>
              <a:t> and with </a:t>
            </a:r>
            <a:r>
              <a:rPr lang="it-IT" sz="1600" dirty="0" err="1" smtClean="0"/>
              <a:t>different</a:t>
            </a:r>
            <a:r>
              <a:rPr lang="it-IT" sz="1600" dirty="0" smtClean="0"/>
              <a:t> </a:t>
            </a:r>
            <a:r>
              <a:rPr lang="it-IT" sz="1600" dirty="0" err="1" smtClean="0"/>
              <a:t>wear</a:t>
            </a:r>
            <a:r>
              <a:rPr lang="it-IT" sz="1600" dirty="0" smtClean="0"/>
              <a:t> </a:t>
            </a:r>
            <a:r>
              <a:rPr lang="it-IT" sz="1600" dirty="0" err="1" smtClean="0"/>
              <a:t>levels</a:t>
            </a:r>
            <a:endParaRPr lang="it-IT" sz="1600" dirty="0"/>
          </a:p>
          <a:p>
            <a:endParaRPr lang="it-IT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7F5F4"/>
              </a:clrFrom>
              <a:clrTo>
                <a:srgbClr val="F7F5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17374" r="60622" b="24855"/>
          <a:stretch/>
        </p:blipFill>
        <p:spPr bwMode="auto">
          <a:xfrm>
            <a:off x="4589894" y="638696"/>
            <a:ext cx="2481944" cy="244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3" t="16247" r="48271" b="8818"/>
          <a:stretch/>
        </p:blipFill>
        <p:spPr bwMode="auto">
          <a:xfrm>
            <a:off x="353868" y="4320816"/>
            <a:ext cx="1556489" cy="189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15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Ideal </a:t>
            </a:r>
            <a:r>
              <a:rPr lang="it-IT" dirty="0" err="1" smtClean="0"/>
              <a:t>equipment</a:t>
            </a:r>
            <a:r>
              <a:rPr lang="it-IT" dirty="0" smtClean="0"/>
              <a:t> for a </a:t>
            </a:r>
            <a:r>
              <a:rPr lang="it-IT" dirty="0" err="1" smtClean="0"/>
              <a:t>modern</a:t>
            </a:r>
            <a:r>
              <a:rPr lang="it-IT" dirty="0" smtClean="0"/>
              <a:t> bus</a:t>
            </a:r>
            <a:endParaRPr lang="it-I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Bus segment: KÖNIG </a:t>
            </a:r>
            <a:r>
              <a:rPr lang="sv-SE" dirty="0" smtClean="0"/>
              <a:t>COACH MASTER + </a:t>
            </a:r>
            <a:r>
              <a:rPr lang="sv-SE" dirty="0" smtClean="0"/>
              <a:t>T2 PRO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BA20-6C03-40DA-89F8-2A1B17474888}" type="datetime1">
              <a:rPr lang="it-IT" smtClean="0"/>
              <a:t>04/05/2015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König Presentation - Bus segment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7176A886-1AED-42AD-BCB8-BC1737FC1302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10" name="Agendaslide" hidden="1"/>
          <p:cNvSpPr txBox="1"/>
          <p:nvPr/>
        </p:nvSpPr>
        <p:spPr>
          <a:xfrm>
            <a:off x="9020889" y="6059501"/>
            <a:ext cx="123111" cy="682598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sv-SE" sz="800" dirty="0" smtClean="0"/>
              <a:t>Agenda</a:t>
            </a:r>
            <a:endParaRPr lang="en-GB" sz="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5" t="9066" r="36897" b="9340"/>
          <a:stretch/>
        </p:blipFill>
        <p:spPr bwMode="auto">
          <a:xfrm>
            <a:off x="1928311" y="1199090"/>
            <a:ext cx="1793914" cy="300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2" t="9628" r="36304" b="10413"/>
          <a:stretch/>
        </p:blipFill>
        <p:spPr bwMode="auto">
          <a:xfrm>
            <a:off x="5425317" y="1199090"/>
            <a:ext cx="1823638" cy="2890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1283979" y="4147725"/>
            <a:ext cx="3082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1 </a:t>
            </a:r>
            <a:r>
              <a:rPr lang="it-IT" sz="1400" dirty="0" err="1" smtClean="0"/>
              <a:t>pair</a:t>
            </a:r>
            <a:r>
              <a:rPr lang="it-IT" sz="1400" dirty="0" smtClean="0"/>
              <a:t> of </a:t>
            </a:r>
            <a:r>
              <a:rPr lang="it-IT" sz="1400" b="1" dirty="0" err="1" smtClean="0"/>
              <a:t>Rigid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Arch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chain</a:t>
            </a:r>
            <a:r>
              <a:rPr lang="it-IT" sz="1400" b="1" dirty="0" smtClean="0"/>
              <a:t> </a:t>
            </a:r>
            <a:r>
              <a:rPr lang="it-IT" sz="1400" dirty="0" smtClean="0"/>
              <a:t>for the </a:t>
            </a:r>
            <a:r>
              <a:rPr lang="it-IT" sz="1400" dirty="0" err="1" smtClean="0"/>
              <a:t>axles</a:t>
            </a:r>
            <a:r>
              <a:rPr lang="it-IT" sz="1400" dirty="0" smtClean="0"/>
              <a:t> with </a:t>
            </a:r>
            <a:r>
              <a:rPr lang="it-IT" sz="1400" b="1" dirty="0" smtClean="0"/>
              <a:t>twin </a:t>
            </a:r>
            <a:r>
              <a:rPr lang="it-IT" sz="1400" b="1" dirty="0" err="1" smtClean="0"/>
              <a:t>tyres</a:t>
            </a:r>
            <a:endParaRPr lang="it-IT" sz="1400" b="1" dirty="0" smtClean="0"/>
          </a:p>
        </p:txBody>
      </p:sp>
      <p:sp>
        <p:nvSpPr>
          <p:cNvPr id="13" name="CasellaDiTesto 12"/>
          <p:cNvSpPr txBox="1"/>
          <p:nvPr/>
        </p:nvSpPr>
        <p:spPr>
          <a:xfrm>
            <a:off x="4932717" y="4089671"/>
            <a:ext cx="2808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/>
              <a:t>1 </a:t>
            </a:r>
            <a:r>
              <a:rPr lang="it-IT" sz="1400" dirty="0" err="1"/>
              <a:t>pair</a:t>
            </a:r>
            <a:r>
              <a:rPr lang="it-IT" sz="1400" dirty="0"/>
              <a:t> of </a:t>
            </a:r>
            <a:r>
              <a:rPr lang="it-IT" sz="1400" b="1" dirty="0" err="1" smtClean="0"/>
              <a:t>Flexible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cable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chains</a:t>
            </a:r>
            <a:r>
              <a:rPr lang="it-IT" sz="1400" b="1" dirty="0" smtClean="0"/>
              <a:t> </a:t>
            </a:r>
            <a:r>
              <a:rPr lang="it-IT" sz="1400" dirty="0" smtClean="0"/>
              <a:t>for </a:t>
            </a:r>
            <a:r>
              <a:rPr lang="it-IT" sz="1400" dirty="0"/>
              <a:t>the </a:t>
            </a:r>
            <a:r>
              <a:rPr lang="it-IT" sz="1400" dirty="0" err="1"/>
              <a:t>axles</a:t>
            </a:r>
            <a:r>
              <a:rPr lang="it-IT" sz="1400" dirty="0"/>
              <a:t> with </a:t>
            </a:r>
            <a:r>
              <a:rPr lang="it-IT" sz="1400" b="1" dirty="0" smtClean="0"/>
              <a:t>single </a:t>
            </a:r>
            <a:r>
              <a:rPr lang="it-IT" sz="1400" b="1" dirty="0" err="1"/>
              <a:t>tyres</a:t>
            </a:r>
            <a:endParaRPr lang="it-IT" sz="1400" b="1" dirty="0"/>
          </a:p>
        </p:txBody>
      </p:sp>
      <p:sp>
        <p:nvSpPr>
          <p:cNvPr id="3" name="Croce 2"/>
          <p:cNvSpPr/>
          <p:nvPr/>
        </p:nvSpPr>
        <p:spPr>
          <a:xfrm>
            <a:off x="4129874" y="2317210"/>
            <a:ext cx="886062" cy="989628"/>
          </a:xfrm>
          <a:prstGeom prst="mathPlus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Picture 2" descr="http://i.imgur.com/rgtad.gif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0" r="10733" b="25369"/>
          <a:stretch/>
        </p:blipFill>
        <p:spPr bwMode="auto">
          <a:xfrm>
            <a:off x="1404256" y="4766790"/>
            <a:ext cx="6337299" cy="172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ttangolo arrotondato 16"/>
          <p:cNvSpPr/>
          <p:nvPr/>
        </p:nvSpPr>
        <p:spPr>
          <a:xfrm>
            <a:off x="3222172" y="5863773"/>
            <a:ext cx="703843" cy="6093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arrotondato 17"/>
          <p:cNvSpPr/>
          <p:nvPr/>
        </p:nvSpPr>
        <p:spPr>
          <a:xfrm>
            <a:off x="5868704" y="5863773"/>
            <a:ext cx="703843" cy="60935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29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König_Presentation">
  <a:themeElements>
    <a:clrScheme name="Case_Logic">
      <a:dk1>
        <a:sysClr val="windowText" lastClr="000000"/>
      </a:dk1>
      <a:lt1>
        <a:sysClr val="window" lastClr="FFFFFF"/>
      </a:lt1>
      <a:dk2>
        <a:srgbClr val="999996"/>
      </a:dk2>
      <a:lt2>
        <a:srgbClr val="FFFFFF"/>
      </a:lt2>
      <a:accent1>
        <a:srgbClr val="558C14"/>
      </a:accent1>
      <a:accent2>
        <a:srgbClr val="DC5A00"/>
      </a:accent2>
      <a:accent3>
        <a:srgbClr val="00785F"/>
      </a:accent3>
      <a:accent4>
        <a:srgbClr val="003791"/>
      </a:accent4>
      <a:accent5>
        <a:srgbClr val="D71E05"/>
      </a:accent5>
      <a:accent6>
        <a:srgbClr val="602144"/>
      </a:accent6>
      <a:hlink>
        <a:srgbClr val="0000FF"/>
      </a:hlink>
      <a:folHlink>
        <a:srgbClr val="800080"/>
      </a:folHlink>
    </a:clrScheme>
    <a:fontScheme name="Thule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König_Presentation</Template>
  <TotalTime>760</TotalTime>
  <Words>503</Words>
  <Application>Microsoft Office PowerPoint</Application>
  <PresentationFormat>Presentazione su schermo (4:3)</PresentationFormat>
  <Paragraphs>111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König_Presentation</vt:lpstr>
      <vt:lpstr>Bus segment</vt:lpstr>
      <vt:lpstr>Bus segment</vt:lpstr>
      <vt:lpstr>Bus segment</vt:lpstr>
      <vt:lpstr>Bus segment</vt:lpstr>
      <vt:lpstr>Bus segment</vt:lpstr>
      <vt:lpstr>Bus segment: KÖNIG COACH MASTER</vt:lpstr>
      <vt:lpstr>Bus segment: KÖNIG COACH MASTER</vt:lpstr>
      <vt:lpstr>Bus segment: KÖNIG T2 PRO</vt:lpstr>
      <vt:lpstr>Bus segment: KÖNIG T2 PRO</vt:lpstr>
      <vt:lpstr>Bus segment: KÖNIG COACH MASTER + T2 PRO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Anghileri Andrea</dc:creator>
  <cp:lastModifiedBy>Anghileri Andrea</cp:lastModifiedBy>
  <cp:revision>35</cp:revision>
  <dcterms:created xsi:type="dcterms:W3CDTF">2014-04-03T06:38:40Z</dcterms:created>
  <dcterms:modified xsi:type="dcterms:W3CDTF">2015-05-04T14:51:53Z</dcterms:modified>
</cp:coreProperties>
</file>